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sldIdLst>
    <p:sldId id="256" r:id="rId2"/>
    <p:sldId id="257" r:id="rId3"/>
    <p:sldId id="258" r:id="rId4"/>
    <p:sldId id="259" r:id="rId5"/>
    <p:sldId id="260" r:id="rId6"/>
    <p:sldId id="262" r:id="rId7"/>
    <p:sldId id="261" r:id="rId8"/>
    <p:sldId id="264" r:id="rId9"/>
    <p:sldId id="263" r:id="rId10"/>
    <p:sldId id="266" r:id="rId11"/>
    <p:sldId id="265" r:id="rId12"/>
    <p:sldId id="267" r:id="rId13"/>
    <p:sldId id="268" r:id="rId14"/>
    <p:sldId id="269" r:id="rId15"/>
    <p:sldId id="270" r:id="rId16"/>
    <p:sldId id="271" r:id="rId17"/>
    <p:sldId id="272" r:id="rId18"/>
    <p:sldId id="273" r:id="rId19"/>
  </p:sldIdLst>
  <p:sldSz cx="12192000" cy="6858000"/>
  <p:notesSz cx="6858000" cy="9144000"/>
  <p:defaultText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3EB5855-A54D-200A-3FD7-1E469ED7949C}" v="3" dt="2022-08-17T12:34:35.91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ELIPE ANTONIO OLIVARES ACUNA" userId="S::felipe.olivaresac@correoaiep.cl::073f0951-1222-40d6-965f-79a28c6ac934" providerId="AD" clId="Web-{A3EB5855-A54D-200A-3FD7-1E469ED7949C}"/>
    <pc:docChg chg="modSld">
      <pc:chgData name="FELIPE ANTONIO OLIVARES ACUNA" userId="S::felipe.olivaresac@correoaiep.cl::073f0951-1222-40d6-965f-79a28c6ac934" providerId="AD" clId="Web-{A3EB5855-A54D-200A-3FD7-1E469ED7949C}" dt="2022-08-17T12:34:35.918" v="2" actId="20577"/>
      <pc:docMkLst>
        <pc:docMk/>
      </pc:docMkLst>
      <pc:sldChg chg="modSp">
        <pc:chgData name="FELIPE ANTONIO OLIVARES ACUNA" userId="S::felipe.olivaresac@correoaiep.cl::073f0951-1222-40d6-965f-79a28c6ac934" providerId="AD" clId="Web-{A3EB5855-A54D-200A-3FD7-1E469ED7949C}" dt="2022-08-17T12:34:35.918" v="2" actId="20577"/>
        <pc:sldMkLst>
          <pc:docMk/>
          <pc:sldMk cId="2120824224" sldId="256"/>
        </pc:sldMkLst>
        <pc:spChg chg="mod">
          <ac:chgData name="FELIPE ANTONIO OLIVARES ACUNA" userId="S::felipe.olivaresac@correoaiep.cl::073f0951-1222-40d6-965f-79a28c6ac934" providerId="AD" clId="Web-{A3EB5855-A54D-200A-3FD7-1E469ED7949C}" dt="2022-08-17T12:34:35.918" v="2" actId="20577"/>
          <ac:spMkLst>
            <pc:docMk/>
            <pc:sldMk cId="2120824224" sldId="256"/>
            <ac:spMk id="2" creationId="{1C119750-20B5-68DE-99B5-FC3CE4E5B197}"/>
          </ac:spMkLst>
        </pc:spChg>
      </pc:sldChg>
    </pc:docChg>
  </pc:docChgLst>
</pc:chgInfo>
</file>

<file path=ppt/diagrams/_rels/data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110FF6B-81D7-4300-A7D3-ACB4ECFD851D}" type="doc">
      <dgm:prSet loTypeId="urn:microsoft.com/office/officeart/2016/7/layout/HexagonTimeline" loCatId="process" qsTypeId="urn:microsoft.com/office/officeart/2005/8/quickstyle/simple1" qsCatId="simple" csTypeId="urn:microsoft.com/office/officeart/2005/8/colors/colorful5" csCatId="colorful" phldr="1"/>
      <dgm:spPr/>
      <dgm:t>
        <a:bodyPr/>
        <a:lstStyle/>
        <a:p>
          <a:endParaRPr lang="en-US"/>
        </a:p>
      </dgm:t>
    </dgm:pt>
    <dgm:pt modelId="{28254B2D-70D3-4318-B503-F756EA174675}">
      <dgm:prSet/>
      <dgm:spPr/>
      <dgm:t>
        <a:bodyPr/>
        <a:lstStyle/>
        <a:p>
          <a:r>
            <a:rPr lang="en-US"/>
            <a:t>1880</a:t>
          </a:r>
        </a:p>
      </dgm:t>
    </dgm:pt>
    <dgm:pt modelId="{CAAD91BB-6EB9-4FA7-9E5F-952DF83AC545}" type="parTrans" cxnId="{DFABFCCD-4872-4507-9EB7-ED6F15CB413E}">
      <dgm:prSet/>
      <dgm:spPr/>
      <dgm:t>
        <a:bodyPr/>
        <a:lstStyle/>
        <a:p>
          <a:endParaRPr lang="en-US"/>
        </a:p>
      </dgm:t>
    </dgm:pt>
    <dgm:pt modelId="{C7AD361D-3926-4CF4-9069-1FE69B507E38}" type="sibTrans" cxnId="{DFABFCCD-4872-4507-9EB7-ED6F15CB413E}">
      <dgm:prSet/>
      <dgm:spPr/>
      <dgm:t>
        <a:bodyPr/>
        <a:lstStyle/>
        <a:p>
          <a:endParaRPr lang="en-US"/>
        </a:p>
      </dgm:t>
    </dgm:pt>
    <dgm:pt modelId="{023DE48A-5C29-4986-A4FB-15211C55C262}">
      <dgm:prSet/>
      <dgm:spPr/>
      <dgm:t>
        <a:bodyPr/>
        <a:lstStyle/>
        <a:p>
          <a:r>
            <a:rPr lang="en-US"/>
            <a:t>Nikola tesla crea la comunicación por radio.</a:t>
          </a:r>
        </a:p>
      </dgm:t>
    </dgm:pt>
    <dgm:pt modelId="{8877294E-32E6-4DDE-8D02-1C4E98A7A672}" type="parTrans" cxnId="{0236BF38-F2A9-42A3-A342-2314A30347C3}">
      <dgm:prSet/>
      <dgm:spPr/>
      <dgm:t>
        <a:bodyPr/>
        <a:lstStyle/>
        <a:p>
          <a:endParaRPr lang="en-US"/>
        </a:p>
      </dgm:t>
    </dgm:pt>
    <dgm:pt modelId="{F30B8329-9A80-47D8-B0CC-EA574994DB97}" type="sibTrans" cxnId="{0236BF38-F2A9-42A3-A342-2314A30347C3}">
      <dgm:prSet/>
      <dgm:spPr/>
      <dgm:t>
        <a:bodyPr/>
        <a:lstStyle/>
        <a:p>
          <a:endParaRPr lang="en-US"/>
        </a:p>
      </dgm:t>
    </dgm:pt>
    <dgm:pt modelId="{2336F0A8-F075-42B5-86C9-CE82F05317FA}">
      <dgm:prSet/>
      <dgm:spPr/>
      <dgm:t>
        <a:bodyPr/>
        <a:lstStyle/>
        <a:p>
          <a:r>
            <a:rPr lang="en-US" dirty="0"/>
            <a:t>1945</a:t>
          </a:r>
        </a:p>
      </dgm:t>
    </dgm:pt>
    <dgm:pt modelId="{451B496B-3C0F-4141-AF04-F06F7539AEBD}" type="parTrans" cxnId="{A61F4CD7-6FAA-4178-B998-D4545696BD91}">
      <dgm:prSet/>
      <dgm:spPr/>
      <dgm:t>
        <a:bodyPr/>
        <a:lstStyle/>
        <a:p>
          <a:endParaRPr lang="en-US"/>
        </a:p>
      </dgm:t>
    </dgm:pt>
    <dgm:pt modelId="{5CBE7194-D4D3-4828-8465-202D07F9D1C9}" type="sibTrans" cxnId="{A61F4CD7-6FAA-4178-B998-D4545696BD91}">
      <dgm:prSet/>
      <dgm:spPr/>
      <dgm:t>
        <a:bodyPr/>
        <a:lstStyle/>
        <a:p>
          <a:endParaRPr lang="en-US"/>
        </a:p>
      </dgm:t>
    </dgm:pt>
    <dgm:pt modelId="{97720E84-2D0A-4359-B842-65F118B95C6F}">
      <dgm:prSet/>
      <dgm:spPr/>
      <dgm:t>
        <a:bodyPr/>
        <a:lstStyle/>
        <a:p>
          <a:r>
            <a:rPr lang="en-US" dirty="0" err="1"/>
            <a:t>En</a:t>
          </a:r>
          <a:r>
            <a:rPr lang="en-US" dirty="0"/>
            <a:t> medio de la </a:t>
          </a:r>
          <a:r>
            <a:rPr lang="en-US" dirty="0" err="1"/>
            <a:t>segunda</a:t>
          </a:r>
          <a:r>
            <a:rPr lang="en-US" dirty="0"/>
            <a:t> </a:t>
          </a:r>
          <a:r>
            <a:rPr lang="en-US" dirty="0" err="1"/>
            <a:t>guerra</a:t>
          </a:r>
          <a:r>
            <a:rPr lang="en-US" dirty="0"/>
            <a:t> </a:t>
          </a:r>
          <a:r>
            <a:rPr lang="en-US" dirty="0" err="1"/>
            <a:t>mundial</a:t>
          </a:r>
          <a:r>
            <a:rPr lang="en-US" dirty="0"/>
            <a:t> la </a:t>
          </a:r>
          <a:r>
            <a:rPr lang="en-US" dirty="0" err="1"/>
            <a:t>necesidad</a:t>
          </a:r>
          <a:r>
            <a:rPr lang="en-US" dirty="0"/>
            <a:t> de </a:t>
          </a:r>
          <a:r>
            <a:rPr lang="en-US" dirty="0" err="1"/>
            <a:t>comunicarse</a:t>
          </a:r>
          <a:r>
            <a:rPr lang="en-US" dirty="0"/>
            <a:t> a </a:t>
          </a:r>
          <a:r>
            <a:rPr lang="en-US" dirty="0" err="1"/>
            <a:t>distancia</a:t>
          </a:r>
          <a:r>
            <a:rPr lang="en-US" dirty="0"/>
            <a:t> </a:t>
          </a:r>
          <a:r>
            <a:rPr lang="en-US" dirty="0" err="1"/>
            <a:t>hizo</a:t>
          </a:r>
          <a:r>
            <a:rPr lang="en-US" dirty="0"/>
            <a:t> que </a:t>
          </a:r>
          <a:r>
            <a:rPr lang="en-US" dirty="0" err="1"/>
            <a:t>motorola</a:t>
          </a:r>
          <a:r>
            <a:rPr lang="en-US" dirty="0"/>
            <a:t> </a:t>
          </a:r>
          <a:r>
            <a:rPr lang="en-US" dirty="0" err="1"/>
            <a:t>creara</a:t>
          </a:r>
          <a:r>
            <a:rPr lang="en-US" dirty="0"/>
            <a:t> un </a:t>
          </a:r>
          <a:r>
            <a:rPr lang="en-US" dirty="0" err="1"/>
            <a:t>dispositivo</a:t>
          </a:r>
          <a:r>
            <a:rPr lang="en-US" dirty="0"/>
            <a:t> </a:t>
          </a:r>
          <a:r>
            <a:rPr lang="en-US" dirty="0" err="1"/>
            <a:t>llamado</a:t>
          </a:r>
          <a:r>
            <a:rPr lang="en-US" dirty="0"/>
            <a:t> </a:t>
          </a:r>
          <a:r>
            <a:rPr lang="en-US" dirty="0" err="1"/>
            <a:t>Handie</a:t>
          </a:r>
          <a:r>
            <a:rPr lang="en-US" dirty="0"/>
            <a:t>-Talkie</a:t>
          </a:r>
        </a:p>
      </dgm:t>
    </dgm:pt>
    <dgm:pt modelId="{6038DAEB-F3C5-404E-AC5E-3D1E09837820}" type="parTrans" cxnId="{61B98034-D7BF-4608-88AF-7A7A2C3C17BC}">
      <dgm:prSet/>
      <dgm:spPr/>
      <dgm:t>
        <a:bodyPr/>
        <a:lstStyle/>
        <a:p>
          <a:endParaRPr lang="en-US"/>
        </a:p>
      </dgm:t>
    </dgm:pt>
    <dgm:pt modelId="{C760156A-E68F-4801-B554-DCBDDC934A48}" type="sibTrans" cxnId="{61B98034-D7BF-4608-88AF-7A7A2C3C17BC}">
      <dgm:prSet/>
      <dgm:spPr/>
      <dgm:t>
        <a:bodyPr/>
        <a:lstStyle/>
        <a:p>
          <a:endParaRPr lang="en-US"/>
        </a:p>
      </dgm:t>
    </dgm:pt>
    <dgm:pt modelId="{4C289AEB-C141-4351-BB7C-5CEB3D45FA27}">
      <dgm:prSet/>
      <dgm:spPr/>
      <dgm:t>
        <a:bodyPr/>
        <a:lstStyle/>
        <a:p>
          <a:r>
            <a:rPr lang="en-US"/>
            <a:t>1970–1973</a:t>
          </a:r>
        </a:p>
      </dgm:t>
    </dgm:pt>
    <dgm:pt modelId="{158F6430-6F24-401B-BFD5-69D27DB38FEC}" type="parTrans" cxnId="{303BF29B-C5AB-451B-B320-FDDA1B98200B}">
      <dgm:prSet/>
      <dgm:spPr/>
      <dgm:t>
        <a:bodyPr/>
        <a:lstStyle/>
        <a:p>
          <a:endParaRPr lang="en-US"/>
        </a:p>
      </dgm:t>
    </dgm:pt>
    <dgm:pt modelId="{F2B900EA-D649-424A-9DFB-9F76A7049D04}" type="sibTrans" cxnId="{303BF29B-C5AB-451B-B320-FDDA1B98200B}">
      <dgm:prSet/>
      <dgm:spPr/>
      <dgm:t>
        <a:bodyPr/>
        <a:lstStyle/>
        <a:p>
          <a:endParaRPr lang="en-US"/>
        </a:p>
      </dgm:t>
    </dgm:pt>
    <dgm:pt modelId="{402C4D5E-EC43-490E-9840-FFCF4DE200F5}">
      <dgm:prSet/>
      <dgm:spPr/>
      <dgm:t>
        <a:bodyPr/>
        <a:lstStyle/>
        <a:p>
          <a:r>
            <a:rPr lang="en-US"/>
            <a:t>Dada la necesidad de la gente de comunicarse sin necesidad de estar en el mismo lugar se crearon un tipo de radio-telefonos</a:t>
          </a:r>
        </a:p>
      </dgm:t>
    </dgm:pt>
    <dgm:pt modelId="{36BD1A27-C7CF-4B7F-9428-289820F62974}" type="parTrans" cxnId="{08DBC546-74D5-4BBC-B6B1-35E3B26D1624}">
      <dgm:prSet/>
      <dgm:spPr/>
      <dgm:t>
        <a:bodyPr/>
        <a:lstStyle/>
        <a:p>
          <a:endParaRPr lang="en-US"/>
        </a:p>
      </dgm:t>
    </dgm:pt>
    <dgm:pt modelId="{DABFC54D-AB6C-4F0E-B4ED-348A61C6688B}" type="sibTrans" cxnId="{08DBC546-74D5-4BBC-B6B1-35E3B26D1624}">
      <dgm:prSet/>
      <dgm:spPr/>
      <dgm:t>
        <a:bodyPr/>
        <a:lstStyle/>
        <a:p>
          <a:endParaRPr lang="en-US"/>
        </a:p>
      </dgm:t>
    </dgm:pt>
    <dgm:pt modelId="{01428504-076D-425F-BD29-52966EB9F0E9}" type="pres">
      <dgm:prSet presAssocID="{A110FF6B-81D7-4300-A7D3-ACB4ECFD851D}" presName="Name0" presStyleCnt="0">
        <dgm:presLayoutVars>
          <dgm:chMax/>
          <dgm:chPref/>
          <dgm:animLvl val="lvl"/>
        </dgm:presLayoutVars>
      </dgm:prSet>
      <dgm:spPr/>
    </dgm:pt>
    <dgm:pt modelId="{7FF623F3-7C9A-4CE6-B096-86772E975CCE}" type="pres">
      <dgm:prSet presAssocID="{28254B2D-70D3-4318-B503-F756EA174675}" presName="composite" presStyleCnt="0"/>
      <dgm:spPr/>
    </dgm:pt>
    <dgm:pt modelId="{12B6B62B-866F-4F10-843C-18F52069FCBB}" type="pres">
      <dgm:prSet presAssocID="{28254B2D-70D3-4318-B503-F756EA174675}" presName="Parent1" presStyleLbl="alignNode1" presStyleIdx="0" presStyleCnt="3">
        <dgm:presLayoutVars>
          <dgm:chMax val="1"/>
          <dgm:chPref val="1"/>
          <dgm:bulletEnabled val="1"/>
        </dgm:presLayoutVars>
      </dgm:prSet>
      <dgm:spPr/>
    </dgm:pt>
    <dgm:pt modelId="{2715962B-6ED7-4C00-9BD1-1DDE8DF2E55A}" type="pres">
      <dgm:prSet presAssocID="{28254B2D-70D3-4318-B503-F756EA174675}" presName="Childtext1" presStyleLbl="revTx" presStyleIdx="0" presStyleCnt="3">
        <dgm:presLayoutVars>
          <dgm:chMax val="0"/>
          <dgm:chPref val="0"/>
          <dgm:bulletEnabled/>
        </dgm:presLayoutVars>
      </dgm:prSet>
      <dgm:spPr/>
    </dgm:pt>
    <dgm:pt modelId="{C8CDF18A-732D-40B5-B3E0-5DF0396CECF6}" type="pres">
      <dgm:prSet presAssocID="{28254B2D-70D3-4318-B503-F756EA174675}" presName="ConnectLine" presStyleLbl="sibTrans1D1" presStyleIdx="0" presStyleCnt="3"/>
      <dgm:spPr>
        <a:noFill/>
        <a:ln w="12700" cap="flat" cmpd="sng" algn="ctr">
          <a:solidFill>
            <a:schemeClr val="accent5">
              <a:hueOff val="0"/>
              <a:satOff val="0"/>
              <a:lumOff val="0"/>
              <a:alphaOff val="0"/>
            </a:schemeClr>
          </a:solidFill>
          <a:prstDash val="dash"/>
          <a:miter lim="800000"/>
        </a:ln>
        <a:effectLst/>
      </dgm:spPr>
    </dgm:pt>
    <dgm:pt modelId="{C5DB6636-E8B6-4DAC-97EB-4D0877A3A259}" type="pres">
      <dgm:prSet presAssocID="{28254B2D-70D3-4318-B503-F756EA174675}" presName="ConnectLineEnd" presStyleLbl="node1" presStyleIdx="0" presStyleCnt="3"/>
      <dgm:spPr/>
    </dgm:pt>
    <dgm:pt modelId="{58407B1A-FAD9-45C9-932D-7C4D57D8A05D}" type="pres">
      <dgm:prSet presAssocID="{28254B2D-70D3-4318-B503-F756EA174675}" presName="EmptyPane" presStyleCnt="0"/>
      <dgm:spPr/>
    </dgm:pt>
    <dgm:pt modelId="{8189FA43-D300-4161-B65F-DEE3AC36563A}" type="pres">
      <dgm:prSet presAssocID="{C7AD361D-3926-4CF4-9069-1FE69B507E38}" presName="spaceBetweenRectangles" presStyleLbl="fgAcc1" presStyleIdx="0" presStyleCnt="2"/>
      <dgm:spPr/>
    </dgm:pt>
    <dgm:pt modelId="{A00ADB26-C7BE-4A45-9FD0-D4BD7E8EC5A3}" type="pres">
      <dgm:prSet presAssocID="{2336F0A8-F075-42B5-86C9-CE82F05317FA}" presName="composite" presStyleCnt="0"/>
      <dgm:spPr/>
    </dgm:pt>
    <dgm:pt modelId="{975554A9-969E-4952-B577-25080CF34FB5}" type="pres">
      <dgm:prSet presAssocID="{2336F0A8-F075-42B5-86C9-CE82F05317FA}" presName="Parent1" presStyleLbl="alignNode1" presStyleIdx="1" presStyleCnt="3">
        <dgm:presLayoutVars>
          <dgm:chMax val="1"/>
          <dgm:chPref val="1"/>
          <dgm:bulletEnabled val="1"/>
        </dgm:presLayoutVars>
      </dgm:prSet>
      <dgm:spPr/>
    </dgm:pt>
    <dgm:pt modelId="{1BF79FD3-1479-4C4E-A86B-F41D7D02D2D8}" type="pres">
      <dgm:prSet presAssocID="{2336F0A8-F075-42B5-86C9-CE82F05317FA}" presName="Childtext1" presStyleLbl="revTx" presStyleIdx="1" presStyleCnt="3">
        <dgm:presLayoutVars>
          <dgm:chMax val="0"/>
          <dgm:chPref val="0"/>
          <dgm:bulletEnabled/>
        </dgm:presLayoutVars>
      </dgm:prSet>
      <dgm:spPr/>
    </dgm:pt>
    <dgm:pt modelId="{DA3CB53F-522A-4A8C-807A-4D71BD016D02}" type="pres">
      <dgm:prSet presAssocID="{2336F0A8-F075-42B5-86C9-CE82F05317FA}" presName="ConnectLine" presStyleLbl="sibTrans1D1" presStyleIdx="1" presStyleCnt="3"/>
      <dgm:spPr>
        <a:noFill/>
        <a:ln w="12700" cap="flat" cmpd="sng" algn="ctr">
          <a:solidFill>
            <a:schemeClr val="accent5">
              <a:hueOff val="724066"/>
              <a:satOff val="-182"/>
              <a:lumOff val="-3627"/>
              <a:alphaOff val="0"/>
            </a:schemeClr>
          </a:solidFill>
          <a:prstDash val="dash"/>
          <a:miter lim="800000"/>
        </a:ln>
        <a:effectLst/>
      </dgm:spPr>
    </dgm:pt>
    <dgm:pt modelId="{A14BF5AC-1A5D-4EE6-996C-F9101ED9AC10}" type="pres">
      <dgm:prSet presAssocID="{2336F0A8-F075-42B5-86C9-CE82F05317FA}" presName="ConnectLineEnd" presStyleLbl="node1" presStyleIdx="1" presStyleCnt="3"/>
      <dgm:spPr/>
    </dgm:pt>
    <dgm:pt modelId="{5BC8E1FB-2B0B-4295-8A10-1A34F1CA5C62}" type="pres">
      <dgm:prSet presAssocID="{2336F0A8-F075-42B5-86C9-CE82F05317FA}" presName="EmptyPane" presStyleCnt="0"/>
      <dgm:spPr/>
    </dgm:pt>
    <dgm:pt modelId="{EB9247F3-172A-4966-A505-A0A0157CA436}" type="pres">
      <dgm:prSet presAssocID="{5CBE7194-D4D3-4828-8465-202D07F9D1C9}" presName="spaceBetweenRectangles" presStyleLbl="fgAcc1" presStyleIdx="1" presStyleCnt="2"/>
      <dgm:spPr/>
    </dgm:pt>
    <dgm:pt modelId="{D05820AF-7C81-4336-93A5-3DFD125C11A2}" type="pres">
      <dgm:prSet presAssocID="{4C289AEB-C141-4351-BB7C-5CEB3D45FA27}" presName="composite" presStyleCnt="0"/>
      <dgm:spPr/>
    </dgm:pt>
    <dgm:pt modelId="{C3C9F991-BCE4-491E-BB62-97B01E72DA13}" type="pres">
      <dgm:prSet presAssocID="{4C289AEB-C141-4351-BB7C-5CEB3D45FA27}" presName="Parent1" presStyleLbl="alignNode1" presStyleIdx="2" presStyleCnt="3">
        <dgm:presLayoutVars>
          <dgm:chMax val="1"/>
          <dgm:chPref val="1"/>
          <dgm:bulletEnabled val="1"/>
        </dgm:presLayoutVars>
      </dgm:prSet>
      <dgm:spPr/>
    </dgm:pt>
    <dgm:pt modelId="{1B1514A3-2A6D-46BC-BD2D-07430158C1A3}" type="pres">
      <dgm:prSet presAssocID="{4C289AEB-C141-4351-BB7C-5CEB3D45FA27}" presName="Childtext1" presStyleLbl="revTx" presStyleIdx="2" presStyleCnt="3">
        <dgm:presLayoutVars>
          <dgm:chMax val="0"/>
          <dgm:chPref val="0"/>
          <dgm:bulletEnabled/>
        </dgm:presLayoutVars>
      </dgm:prSet>
      <dgm:spPr/>
    </dgm:pt>
    <dgm:pt modelId="{708ED9C6-8EDB-4C88-BEA3-FE5BA4653696}" type="pres">
      <dgm:prSet presAssocID="{4C289AEB-C141-4351-BB7C-5CEB3D45FA27}" presName="ConnectLine" presStyleLbl="sibTrans1D1" presStyleIdx="2" presStyleCnt="3"/>
      <dgm:spPr>
        <a:noFill/>
        <a:ln w="12700" cap="flat" cmpd="sng" algn="ctr">
          <a:solidFill>
            <a:schemeClr val="accent5">
              <a:hueOff val="1448133"/>
              <a:satOff val="-364"/>
              <a:lumOff val="-7255"/>
              <a:alphaOff val="0"/>
            </a:schemeClr>
          </a:solidFill>
          <a:prstDash val="dash"/>
          <a:miter lim="800000"/>
        </a:ln>
        <a:effectLst/>
      </dgm:spPr>
    </dgm:pt>
    <dgm:pt modelId="{0E400B8B-1418-4278-B01B-C7BD12358A2B}" type="pres">
      <dgm:prSet presAssocID="{4C289AEB-C141-4351-BB7C-5CEB3D45FA27}" presName="ConnectLineEnd" presStyleLbl="node1" presStyleIdx="2" presStyleCnt="3"/>
      <dgm:spPr/>
    </dgm:pt>
    <dgm:pt modelId="{9B107FF6-BD69-4AEF-AABA-D3590FB773C6}" type="pres">
      <dgm:prSet presAssocID="{4C289AEB-C141-4351-BB7C-5CEB3D45FA27}" presName="EmptyPane" presStyleCnt="0"/>
      <dgm:spPr/>
    </dgm:pt>
  </dgm:ptLst>
  <dgm:cxnLst>
    <dgm:cxn modelId="{9AC20D0B-1436-4FE8-965C-79BFE5B85B3C}" type="presOf" srcId="{97720E84-2D0A-4359-B842-65F118B95C6F}" destId="{1BF79FD3-1479-4C4E-A86B-F41D7D02D2D8}" srcOrd="0" destOrd="0" presId="urn:microsoft.com/office/officeart/2016/7/layout/HexagonTimeline"/>
    <dgm:cxn modelId="{B319221C-BDAD-44D9-87D1-50FCB5929778}" type="presOf" srcId="{A110FF6B-81D7-4300-A7D3-ACB4ECFD851D}" destId="{01428504-076D-425F-BD29-52966EB9F0E9}" srcOrd="0" destOrd="0" presId="urn:microsoft.com/office/officeart/2016/7/layout/HexagonTimeline"/>
    <dgm:cxn modelId="{61B98034-D7BF-4608-88AF-7A7A2C3C17BC}" srcId="{2336F0A8-F075-42B5-86C9-CE82F05317FA}" destId="{97720E84-2D0A-4359-B842-65F118B95C6F}" srcOrd="0" destOrd="0" parTransId="{6038DAEB-F3C5-404E-AC5E-3D1E09837820}" sibTransId="{C760156A-E68F-4801-B554-DCBDDC934A48}"/>
    <dgm:cxn modelId="{0236BF38-F2A9-42A3-A342-2314A30347C3}" srcId="{28254B2D-70D3-4318-B503-F756EA174675}" destId="{023DE48A-5C29-4986-A4FB-15211C55C262}" srcOrd="0" destOrd="0" parTransId="{8877294E-32E6-4DDE-8D02-1C4E98A7A672}" sibTransId="{F30B8329-9A80-47D8-B0CC-EA574994DB97}"/>
    <dgm:cxn modelId="{34D5063E-11A6-4940-8301-0216EE0F815A}" type="presOf" srcId="{28254B2D-70D3-4318-B503-F756EA174675}" destId="{12B6B62B-866F-4F10-843C-18F52069FCBB}" srcOrd="0" destOrd="0" presId="urn:microsoft.com/office/officeart/2016/7/layout/HexagonTimeline"/>
    <dgm:cxn modelId="{20A95B5F-0C58-4675-88AD-7F9B6EA8C188}" type="presOf" srcId="{4C289AEB-C141-4351-BB7C-5CEB3D45FA27}" destId="{C3C9F991-BCE4-491E-BB62-97B01E72DA13}" srcOrd="0" destOrd="0" presId="urn:microsoft.com/office/officeart/2016/7/layout/HexagonTimeline"/>
    <dgm:cxn modelId="{08DBC546-74D5-4BBC-B6B1-35E3B26D1624}" srcId="{4C289AEB-C141-4351-BB7C-5CEB3D45FA27}" destId="{402C4D5E-EC43-490E-9840-FFCF4DE200F5}" srcOrd="0" destOrd="0" parTransId="{36BD1A27-C7CF-4B7F-9428-289820F62974}" sibTransId="{DABFC54D-AB6C-4F0E-B4ED-348A61C6688B}"/>
    <dgm:cxn modelId="{888CFE52-70BE-451B-A4FA-75197CE19AD7}" type="presOf" srcId="{2336F0A8-F075-42B5-86C9-CE82F05317FA}" destId="{975554A9-969E-4952-B577-25080CF34FB5}" srcOrd="0" destOrd="0" presId="urn:microsoft.com/office/officeart/2016/7/layout/HexagonTimeline"/>
    <dgm:cxn modelId="{45A52C76-A418-43D3-A6E4-17DF23E1961B}" type="presOf" srcId="{402C4D5E-EC43-490E-9840-FFCF4DE200F5}" destId="{1B1514A3-2A6D-46BC-BD2D-07430158C1A3}" srcOrd="0" destOrd="0" presId="urn:microsoft.com/office/officeart/2016/7/layout/HexagonTimeline"/>
    <dgm:cxn modelId="{E92FF957-4004-48AC-9089-F5D3F574A9BF}" type="presOf" srcId="{023DE48A-5C29-4986-A4FB-15211C55C262}" destId="{2715962B-6ED7-4C00-9BD1-1DDE8DF2E55A}" srcOrd="0" destOrd="0" presId="urn:microsoft.com/office/officeart/2016/7/layout/HexagonTimeline"/>
    <dgm:cxn modelId="{303BF29B-C5AB-451B-B320-FDDA1B98200B}" srcId="{A110FF6B-81D7-4300-A7D3-ACB4ECFD851D}" destId="{4C289AEB-C141-4351-BB7C-5CEB3D45FA27}" srcOrd="2" destOrd="0" parTransId="{158F6430-6F24-401B-BFD5-69D27DB38FEC}" sibTransId="{F2B900EA-D649-424A-9DFB-9F76A7049D04}"/>
    <dgm:cxn modelId="{DFABFCCD-4872-4507-9EB7-ED6F15CB413E}" srcId="{A110FF6B-81D7-4300-A7D3-ACB4ECFD851D}" destId="{28254B2D-70D3-4318-B503-F756EA174675}" srcOrd="0" destOrd="0" parTransId="{CAAD91BB-6EB9-4FA7-9E5F-952DF83AC545}" sibTransId="{C7AD361D-3926-4CF4-9069-1FE69B507E38}"/>
    <dgm:cxn modelId="{A61F4CD7-6FAA-4178-B998-D4545696BD91}" srcId="{A110FF6B-81D7-4300-A7D3-ACB4ECFD851D}" destId="{2336F0A8-F075-42B5-86C9-CE82F05317FA}" srcOrd="1" destOrd="0" parTransId="{451B496B-3C0F-4141-AF04-F06F7539AEBD}" sibTransId="{5CBE7194-D4D3-4828-8465-202D07F9D1C9}"/>
    <dgm:cxn modelId="{9F778C5E-16CE-48CF-8E77-0DD9E928B806}" type="presParOf" srcId="{01428504-076D-425F-BD29-52966EB9F0E9}" destId="{7FF623F3-7C9A-4CE6-B096-86772E975CCE}" srcOrd="0" destOrd="0" presId="urn:microsoft.com/office/officeart/2016/7/layout/HexagonTimeline"/>
    <dgm:cxn modelId="{1C3C1C6D-2AB4-45A5-B225-1EBC1D6D9C76}" type="presParOf" srcId="{7FF623F3-7C9A-4CE6-B096-86772E975CCE}" destId="{12B6B62B-866F-4F10-843C-18F52069FCBB}" srcOrd="0" destOrd="0" presId="urn:microsoft.com/office/officeart/2016/7/layout/HexagonTimeline"/>
    <dgm:cxn modelId="{562AA301-79BC-44D6-9A01-3938DBA5A934}" type="presParOf" srcId="{7FF623F3-7C9A-4CE6-B096-86772E975CCE}" destId="{2715962B-6ED7-4C00-9BD1-1DDE8DF2E55A}" srcOrd="1" destOrd="0" presId="urn:microsoft.com/office/officeart/2016/7/layout/HexagonTimeline"/>
    <dgm:cxn modelId="{A8ABEC12-B2D9-4A03-9EDE-B6E6B5D76004}" type="presParOf" srcId="{7FF623F3-7C9A-4CE6-B096-86772E975CCE}" destId="{C8CDF18A-732D-40B5-B3E0-5DF0396CECF6}" srcOrd="2" destOrd="0" presId="urn:microsoft.com/office/officeart/2016/7/layout/HexagonTimeline"/>
    <dgm:cxn modelId="{FB895CFC-0340-4FA6-87B8-A4C1DED7007A}" type="presParOf" srcId="{7FF623F3-7C9A-4CE6-B096-86772E975CCE}" destId="{C5DB6636-E8B6-4DAC-97EB-4D0877A3A259}" srcOrd="3" destOrd="0" presId="urn:microsoft.com/office/officeart/2016/7/layout/HexagonTimeline"/>
    <dgm:cxn modelId="{8E6B0310-1C8F-43CB-AC71-D3F083F73A5B}" type="presParOf" srcId="{7FF623F3-7C9A-4CE6-B096-86772E975CCE}" destId="{58407B1A-FAD9-45C9-932D-7C4D57D8A05D}" srcOrd="4" destOrd="0" presId="urn:microsoft.com/office/officeart/2016/7/layout/HexagonTimeline"/>
    <dgm:cxn modelId="{C61D862E-D41F-451E-8E25-FFDE0665AFAC}" type="presParOf" srcId="{01428504-076D-425F-BD29-52966EB9F0E9}" destId="{8189FA43-D300-4161-B65F-DEE3AC36563A}" srcOrd="1" destOrd="0" presId="urn:microsoft.com/office/officeart/2016/7/layout/HexagonTimeline"/>
    <dgm:cxn modelId="{E13F195E-2656-4585-AD9E-2E9071FF26F4}" type="presParOf" srcId="{01428504-076D-425F-BD29-52966EB9F0E9}" destId="{A00ADB26-C7BE-4A45-9FD0-D4BD7E8EC5A3}" srcOrd="2" destOrd="0" presId="urn:microsoft.com/office/officeart/2016/7/layout/HexagonTimeline"/>
    <dgm:cxn modelId="{1532FD34-1C6E-42BD-8C71-DEC81D56FB92}" type="presParOf" srcId="{A00ADB26-C7BE-4A45-9FD0-D4BD7E8EC5A3}" destId="{975554A9-969E-4952-B577-25080CF34FB5}" srcOrd="0" destOrd="0" presId="urn:microsoft.com/office/officeart/2016/7/layout/HexagonTimeline"/>
    <dgm:cxn modelId="{667C37D5-2C61-4D52-AFB0-2174FA09B2B8}" type="presParOf" srcId="{A00ADB26-C7BE-4A45-9FD0-D4BD7E8EC5A3}" destId="{1BF79FD3-1479-4C4E-A86B-F41D7D02D2D8}" srcOrd="1" destOrd="0" presId="urn:microsoft.com/office/officeart/2016/7/layout/HexagonTimeline"/>
    <dgm:cxn modelId="{0059E151-92B5-45E4-9739-B0D37F2610FA}" type="presParOf" srcId="{A00ADB26-C7BE-4A45-9FD0-D4BD7E8EC5A3}" destId="{DA3CB53F-522A-4A8C-807A-4D71BD016D02}" srcOrd="2" destOrd="0" presId="urn:microsoft.com/office/officeart/2016/7/layout/HexagonTimeline"/>
    <dgm:cxn modelId="{2D06D47A-7A2C-413B-BD34-08C65056B89F}" type="presParOf" srcId="{A00ADB26-C7BE-4A45-9FD0-D4BD7E8EC5A3}" destId="{A14BF5AC-1A5D-4EE6-996C-F9101ED9AC10}" srcOrd="3" destOrd="0" presId="urn:microsoft.com/office/officeart/2016/7/layout/HexagonTimeline"/>
    <dgm:cxn modelId="{9AB3508D-A7E0-422A-8E5A-AE20C8075DDA}" type="presParOf" srcId="{A00ADB26-C7BE-4A45-9FD0-D4BD7E8EC5A3}" destId="{5BC8E1FB-2B0B-4295-8A10-1A34F1CA5C62}" srcOrd="4" destOrd="0" presId="urn:microsoft.com/office/officeart/2016/7/layout/HexagonTimeline"/>
    <dgm:cxn modelId="{7BC4856B-E5EA-4F11-B044-0C90346B4A0E}" type="presParOf" srcId="{01428504-076D-425F-BD29-52966EB9F0E9}" destId="{EB9247F3-172A-4966-A505-A0A0157CA436}" srcOrd="3" destOrd="0" presId="urn:microsoft.com/office/officeart/2016/7/layout/HexagonTimeline"/>
    <dgm:cxn modelId="{86F3CCC2-06CD-496F-B357-23AFA3342B51}" type="presParOf" srcId="{01428504-076D-425F-BD29-52966EB9F0E9}" destId="{D05820AF-7C81-4336-93A5-3DFD125C11A2}" srcOrd="4" destOrd="0" presId="urn:microsoft.com/office/officeart/2016/7/layout/HexagonTimeline"/>
    <dgm:cxn modelId="{146CA01C-01CD-47E7-B915-3BDC3207B170}" type="presParOf" srcId="{D05820AF-7C81-4336-93A5-3DFD125C11A2}" destId="{C3C9F991-BCE4-491E-BB62-97B01E72DA13}" srcOrd="0" destOrd="0" presId="urn:microsoft.com/office/officeart/2016/7/layout/HexagonTimeline"/>
    <dgm:cxn modelId="{845B6127-36E9-44E6-AF7D-9FDA43C83382}" type="presParOf" srcId="{D05820AF-7C81-4336-93A5-3DFD125C11A2}" destId="{1B1514A3-2A6D-46BC-BD2D-07430158C1A3}" srcOrd="1" destOrd="0" presId="urn:microsoft.com/office/officeart/2016/7/layout/HexagonTimeline"/>
    <dgm:cxn modelId="{42DA7AEE-695C-45CF-9FE6-F312B3A09545}" type="presParOf" srcId="{D05820AF-7C81-4336-93A5-3DFD125C11A2}" destId="{708ED9C6-8EDB-4C88-BEA3-FE5BA4653696}" srcOrd="2" destOrd="0" presId="urn:microsoft.com/office/officeart/2016/7/layout/HexagonTimeline"/>
    <dgm:cxn modelId="{3195348F-D05A-487E-8213-1DCD581AE571}" type="presParOf" srcId="{D05820AF-7C81-4336-93A5-3DFD125C11A2}" destId="{0E400B8B-1418-4278-B01B-C7BD12358A2B}" srcOrd="3" destOrd="0" presId="urn:microsoft.com/office/officeart/2016/7/layout/HexagonTimeline"/>
    <dgm:cxn modelId="{F7A47401-F212-4161-AEBB-8F0F1C4C8E2F}" type="presParOf" srcId="{D05820AF-7C81-4336-93A5-3DFD125C11A2}" destId="{9B107FF6-BD69-4AEF-AABA-D3590FB773C6}"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7443DE4-AFF7-4A2E-8B04-EF21B46047A8}"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FD458C99-AB57-457A-BC19-A8CDE2B04BF9}">
      <dgm:prSet/>
      <dgm:spPr/>
      <dgm:t>
        <a:bodyPr/>
        <a:lstStyle/>
        <a:p>
          <a:r>
            <a:rPr lang="es-CL"/>
            <a:t>¿Cómo creen que ha influenciado el aspecto comunicacional en el desarrollo de los teléfonos inteligentes?</a:t>
          </a:r>
          <a:endParaRPr lang="en-US"/>
        </a:p>
      </dgm:t>
    </dgm:pt>
    <dgm:pt modelId="{8283B3F1-CDC9-4BF2-9057-914748318C50}" type="parTrans" cxnId="{A785EEE3-DFA9-4FB9-A4FE-DF2F4C649AE9}">
      <dgm:prSet/>
      <dgm:spPr/>
      <dgm:t>
        <a:bodyPr/>
        <a:lstStyle/>
        <a:p>
          <a:endParaRPr lang="en-US"/>
        </a:p>
      </dgm:t>
    </dgm:pt>
    <dgm:pt modelId="{EAAACACF-A37D-4188-895C-664F793715F4}" type="sibTrans" cxnId="{A785EEE3-DFA9-4FB9-A4FE-DF2F4C649AE9}">
      <dgm:prSet/>
      <dgm:spPr/>
      <dgm:t>
        <a:bodyPr/>
        <a:lstStyle/>
        <a:p>
          <a:endParaRPr lang="en-US"/>
        </a:p>
      </dgm:t>
    </dgm:pt>
    <dgm:pt modelId="{FF593AFA-5A2D-4157-B87E-E1C9D6E74F0A}">
      <dgm:prSet/>
      <dgm:spPr/>
      <dgm:t>
        <a:bodyPr/>
        <a:lstStyle/>
        <a:p>
          <a:r>
            <a:rPr lang="es-CL"/>
            <a:t>¿Qué creen que es lo que impulsó el desarrollo de estos dispositivos móviles?</a:t>
          </a:r>
          <a:endParaRPr lang="en-US"/>
        </a:p>
      </dgm:t>
    </dgm:pt>
    <dgm:pt modelId="{D7B1725C-7F64-4176-83E1-01EFF704EFD2}" type="parTrans" cxnId="{B890B3CC-881A-4A2D-920B-A6A070B24627}">
      <dgm:prSet/>
      <dgm:spPr/>
      <dgm:t>
        <a:bodyPr/>
        <a:lstStyle/>
        <a:p>
          <a:endParaRPr lang="en-US"/>
        </a:p>
      </dgm:t>
    </dgm:pt>
    <dgm:pt modelId="{DD169088-EA20-4E56-B4CC-672EA0DD7C71}" type="sibTrans" cxnId="{B890B3CC-881A-4A2D-920B-A6A070B24627}">
      <dgm:prSet/>
      <dgm:spPr/>
      <dgm:t>
        <a:bodyPr/>
        <a:lstStyle/>
        <a:p>
          <a:endParaRPr lang="en-US"/>
        </a:p>
      </dgm:t>
    </dgm:pt>
    <dgm:pt modelId="{D2FF8C3D-3B4E-4264-8688-49A7341B4733}">
      <dgm:prSet/>
      <dgm:spPr/>
      <dgm:t>
        <a:bodyPr/>
        <a:lstStyle/>
        <a:p>
          <a:r>
            <a:rPr lang="es-CL"/>
            <a:t>Cual es la función principal de un smartphone comparada con la de un teléfono móvil convencional</a:t>
          </a:r>
          <a:endParaRPr lang="en-US"/>
        </a:p>
      </dgm:t>
    </dgm:pt>
    <dgm:pt modelId="{02C6C4C2-AE2B-477E-A8CC-20290B67F08A}" type="parTrans" cxnId="{9916E4B8-DD76-444E-A2F9-C61FB972ABDE}">
      <dgm:prSet/>
      <dgm:spPr/>
      <dgm:t>
        <a:bodyPr/>
        <a:lstStyle/>
        <a:p>
          <a:endParaRPr lang="en-US"/>
        </a:p>
      </dgm:t>
    </dgm:pt>
    <dgm:pt modelId="{06AFD897-1165-4C42-AC88-28AE42234C26}" type="sibTrans" cxnId="{9916E4B8-DD76-444E-A2F9-C61FB972ABDE}">
      <dgm:prSet/>
      <dgm:spPr/>
      <dgm:t>
        <a:bodyPr/>
        <a:lstStyle/>
        <a:p>
          <a:endParaRPr lang="en-US"/>
        </a:p>
      </dgm:t>
    </dgm:pt>
    <dgm:pt modelId="{AC6334F8-76F4-4CF3-BA45-C70B1CCB2F84}" type="pres">
      <dgm:prSet presAssocID="{57443DE4-AFF7-4A2E-8B04-EF21B46047A8}" presName="root" presStyleCnt="0">
        <dgm:presLayoutVars>
          <dgm:dir/>
          <dgm:resizeHandles val="exact"/>
        </dgm:presLayoutVars>
      </dgm:prSet>
      <dgm:spPr/>
    </dgm:pt>
    <dgm:pt modelId="{D70DD93E-FC56-4A83-B93D-24AB6CA50A24}" type="pres">
      <dgm:prSet presAssocID="{FD458C99-AB57-457A-BC19-A8CDE2B04BF9}" presName="compNode" presStyleCnt="0"/>
      <dgm:spPr/>
    </dgm:pt>
    <dgm:pt modelId="{69AF89C4-F81F-4E79-9157-C986E1F144B0}" type="pres">
      <dgm:prSet presAssocID="{FD458C99-AB57-457A-BC19-A8CDE2B04BF9}" presName="bgRect" presStyleLbl="bgShp" presStyleIdx="0" presStyleCnt="3"/>
      <dgm:spPr/>
    </dgm:pt>
    <dgm:pt modelId="{644F6BBB-FA8C-40BF-9758-685AFA0FD779}" type="pres">
      <dgm:prSet presAssocID="{FD458C99-AB57-457A-BC19-A8CDE2B04BF9}"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mart Phone"/>
        </a:ext>
      </dgm:extLst>
    </dgm:pt>
    <dgm:pt modelId="{F21A8C8F-7F46-45EE-93ED-0E4C04D51546}" type="pres">
      <dgm:prSet presAssocID="{FD458C99-AB57-457A-BC19-A8CDE2B04BF9}" presName="spaceRect" presStyleCnt="0"/>
      <dgm:spPr/>
    </dgm:pt>
    <dgm:pt modelId="{0410E5D8-1B0F-4F6F-B395-65B8FDB3D782}" type="pres">
      <dgm:prSet presAssocID="{FD458C99-AB57-457A-BC19-A8CDE2B04BF9}" presName="parTx" presStyleLbl="revTx" presStyleIdx="0" presStyleCnt="3">
        <dgm:presLayoutVars>
          <dgm:chMax val="0"/>
          <dgm:chPref val="0"/>
        </dgm:presLayoutVars>
      </dgm:prSet>
      <dgm:spPr/>
    </dgm:pt>
    <dgm:pt modelId="{616752A4-756C-4C0D-8EAA-8BB7AA7E923F}" type="pres">
      <dgm:prSet presAssocID="{EAAACACF-A37D-4188-895C-664F793715F4}" presName="sibTrans" presStyleCnt="0"/>
      <dgm:spPr/>
    </dgm:pt>
    <dgm:pt modelId="{86C3D362-B304-4DB4-8B1A-40FE37643B1B}" type="pres">
      <dgm:prSet presAssocID="{FF593AFA-5A2D-4157-B87E-E1C9D6E74F0A}" presName="compNode" presStyleCnt="0"/>
      <dgm:spPr/>
    </dgm:pt>
    <dgm:pt modelId="{7958E622-8EDA-4DBC-B4FB-46B6970E9DA8}" type="pres">
      <dgm:prSet presAssocID="{FF593AFA-5A2D-4157-B87E-E1C9D6E74F0A}" presName="bgRect" presStyleLbl="bgShp" presStyleIdx="1" presStyleCnt="3"/>
      <dgm:spPr/>
    </dgm:pt>
    <dgm:pt modelId="{ED640050-A3DE-45E8-A8AD-B8787A81901D}" type="pres">
      <dgm:prSet presAssocID="{FF593AFA-5A2D-4157-B87E-E1C9D6E74F0A}"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ableta"/>
        </a:ext>
      </dgm:extLst>
    </dgm:pt>
    <dgm:pt modelId="{2B8F277A-F5C6-4B53-9548-2AC13C14E465}" type="pres">
      <dgm:prSet presAssocID="{FF593AFA-5A2D-4157-B87E-E1C9D6E74F0A}" presName="spaceRect" presStyleCnt="0"/>
      <dgm:spPr/>
    </dgm:pt>
    <dgm:pt modelId="{0C279F25-E6E4-488C-8A7F-F9217B340AA2}" type="pres">
      <dgm:prSet presAssocID="{FF593AFA-5A2D-4157-B87E-E1C9D6E74F0A}" presName="parTx" presStyleLbl="revTx" presStyleIdx="1" presStyleCnt="3">
        <dgm:presLayoutVars>
          <dgm:chMax val="0"/>
          <dgm:chPref val="0"/>
        </dgm:presLayoutVars>
      </dgm:prSet>
      <dgm:spPr/>
    </dgm:pt>
    <dgm:pt modelId="{98175927-1736-45A1-A297-1CAA073C1D65}" type="pres">
      <dgm:prSet presAssocID="{DD169088-EA20-4E56-B4CC-672EA0DD7C71}" presName="sibTrans" presStyleCnt="0"/>
      <dgm:spPr/>
    </dgm:pt>
    <dgm:pt modelId="{489B8E52-0968-4AFC-B1BD-5AC5521574B5}" type="pres">
      <dgm:prSet presAssocID="{D2FF8C3D-3B4E-4264-8688-49A7341B4733}" presName="compNode" presStyleCnt="0"/>
      <dgm:spPr/>
    </dgm:pt>
    <dgm:pt modelId="{DF7A54A9-64E1-4D16-B8C8-EA0F8A31B38C}" type="pres">
      <dgm:prSet presAssocID="{D2FF8C3D-3B4E-4264-8688-49A7341B4733}" presName="bgRect" presStyleLbl="bgShp" presStyleIdx="2" presStyleCnt="3"/>
      <dgm:spPr/>
    </dgm:pt>
    <dgm:pt modelId="{7359449F-74C9-4DCC-8908-A5E9C5F63C49}" type="pres">
      <dgm:prSet presAssocID="{D2FF8C3D-3B4E-4264-8688-49A7341B4733}"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peaker Phone"/>
        </a:ext>
      </dgm:extLst>
    </dgm:pt>
    <dgm:pt modelId="{D80EB67E-1604-4B63-8E40-D54C00B00B14}" type="pres">
      <dgm:prSet presAssocID="{D2FF8C3D-3B4E-4264-8688-49A7341B4733}" presName="spaceRect" presStyleCnt="0"/>
      <dgm:spPr/>
    </dgm:pt>
    <dgm:pt modelId="{EC0CCA5E-178B-4C8C-A1A2-80B407440BAF}" type="pres">
      <dgm:prSet presAssocID="{D2FF8C3D-3B4E-4264-8688-49A7341B4733}" presName="parTx" presStyleLbl="revTx" presStyleIdx="2" presStyleCnt="3">
        <dgm:presLayoutVars>
          <dgm:chMax val="0"/>
          <dgm:chPref val="0"/>
        </dgm:presLayoutVars>
      </dgm:prSet>
      <dgm:spPr/>
    </dgm:pt>
  </dgm:ptLst>
  <dgm:cxnLst>
    <dgm:cxn modelId="{EC7EDB01-AE16-42B6-8E2C-AC4B7EC276B4}" type="presOf" srcId="{FF593AFA-5A2D-4157-B87E-E1C9D6E74F0A}" destId="{0C279F25-E6E4-488C-8A7F-F9217B340AA2}" srcOrd="0" destOrd="0" presId="urn:microsoft.com/office/officeart/2018/2/layout/IconVerticalSolidList"/>
    <dgm:cxn modelId="{5E12E44F-B04A-46B0-80E2-E04A2CD62502}" type="presOf" srcId="{D2FF8C3D-3B4E-4264-8688-49A7341B4733}" destId="{EC0CCA5E-178B-4C8C-A1A2-80B407440BAF}" srcOrd="0" destOrd="0" presId="urn:microsoft.com/office/officeart/2018/2/layout/IconVerticalSolidList"/>
    <dgm:cxn modelId="{7DCFC798-7876-40EB-9670-0EAED3C1FCDC}" type="presOf" srcId="{FD458C99-AB57-457A-BC19-A8CDE2B04BF9}" destId="{0410E5D8-1B0F-4F6F-B395-65B8FDB3D782}" srcOrd="0" destOrd="0" presId="urn:microsoft.com/office/officeart/2018/2/layout/IconVerticalSolidList"/>
    <dgm:cxn modelId="{9916E4B8-DD76-444E-A2F9-C61FB972ABDE}" srcId="{57443DE4-AFF7-4A2E-8B04-EF21B46047A8}" destId="{D2FF8C3D-3B4E-4264-8688-49A7341B4733}" srcOrd="2" destOrd="0" parTransId="{02C6C4C2-AE2B-477E-A8CC-20290B67F08A}" sibTransId="{06AFD897-1165-4C42-AC88-28AE42234C26}"/>
    <dgm:cxn modelId="{B890B3CC-881A-4A2D-920B-A6A070B24627}" srcId="{57443DE4-AFF7-4A2E-8B04-EF21B46047A8}" destId="{FF593AFA-5A2D-4157-B87E-E1C9D6E74F0A}" srcOrd="1" destOrd="0" parTransId="{D7B1725C-7F64-4176-83E1-01EFF704EFD2}" sibTransId="{DD169088-EA20-4E56-B4CC-672EA0DD7C71}"/>
    <dgm:cxn modelId="{A785EEE3-DFA9-4FB9-A4FE-DF2F4C649AE9}" srcId="{57443DE4-AFF7-4A2E-8B04-EF21B46047A8}" destId="{FD458C99-AB57-457A-BC19-A8CDE2B04BF9}" srcOrd="0" destOrd="0" parTransId="{8283B3F1-CDC9-4BF2-9057-914748318C50}" sibTransId="{EAAACACF-A37D-4188-895C-664F793715F4}"/>
    <dgm:cxn modelId="{9ED63EE5-02DC-4271-BF98-541A15B1BC8D}" type="presOf" srcId="{57443DE4-AFF7-4A2E-8B04-EF21B46047A8}" destId="{AC6334F8-76F4-4CF3-BA45-C70B1CCB2F84}" srcOrd="0" destOrd="0" presId="urn:microsoft.com/office/officeart/2018/2/layout/IconVerticalSolidList"/>
    <dgm:cxn modelId="{6ADF9B99-6A4E-4A35-94E1-19C60EFE5B5E}" type="presParOf" srcId="{AC6334F8-76F4-4CF3-BA45-C70B1CCB2F84}" destId="{D70DD93E-FC56-4A83-B93D-24AB6CA50A24}" srcOrd="0" destOrd="0" presId="urn:microsoft.com/office/officeart/2018/2/layout/IconVerticalSolidList"/>
    <dgm:cxn modelId="{BCD19FCC-1200-4633-8576-388132E5AAE3}" type="presParOf" srcId="{D70DD93E-FC56-4A83-B93D-24AB6CA50A24}" destId="{69AF89C4-F81F-4E79-9157-C986E1F144B0}" srcOrd="0" destOrd="0" presId="urn:microsoft.com/office/officeart/2018/2/layout/IconVerticalSolidList"/>
    <dgm:cxn modelId="{2960D02D-8A69-4087-A93C-D88D483E0DC8}" type="presParOf" srcId="{D70DD93E-FC56-4A83-B93D-24AB6CA50A24}" destId="{644F6BBB-FA8C-40BF-9758-685AFA0FD779}" srcOrd="1" destOrd="0" presId="urn:microsoft.com/office/officeart/2018/2/layout/IconVerticalSolidList"/>
    <dgm:cxn modelId="{0C662843-837B-449C-B112-694EE91978BF}" type="presParOf" srcId="{D70DD93E-FC56-4A83-B93D-24AB6CA50A24}" destId="{F21A8C8F-7F46-45EE-93ED-0E4C04D51546}" srcOrd="2" destOrd="0" presId="urn:microsoft.com/office/officeart/2018/2/layout/IconVerticalSolidList"/>
    <dgm:cxn modelId="{CD3982F5-6CFD-40D4-9F7A-CDEB5F055930}" type="presParOf" srcId="{D70DD93E-FC56-4A83-B93D-24AB6CA50A24}" destId="{0410E5D8-1B0F-4F6F-B395-65B8FDB3D782}" srcOrd="3" destOrd="0" presId="urn:microsoft.com/office/officeart/2018/2/layout/IconVerticalSolidList"/>
    <dgm:cxn modelId="{A65470B9-69CF-4A81-B729-EA58273CA0A4}" type="presParOf" srcId="{AC6334F8-76F4-4CF3-BA45-C70B1CCB2F84}" destId="{616752A4-756C-4C0D-8EAA-8BB7AA7E923F}" srcOrd="1" destOrd="0" presId="urn:microsoft.com/office/officeart/2018/2/layout/IconVerticalSolidList"/>
    <dgm:cxn modelId="{84FFA84B-0D07-4C3E-91FF-6ED6E1587091}" type="presParOf" srcId="{AC6334F8-76F4-4CF3-BA45-C70B1CCB2F84}" destId="{86C3D362-B304-4DB4-8B1A-40FE37643B1B}" srcOrd="2" destOrd="0" presId="urn:microsoft.com/office/officeart/2018/2/layout/IconVerticalSolidList"/>
    <dgm:cxn modelId="{960C62E8-0123-4339-829C-EE64E3BA2725}" type="presParOf" srcId="{86C3D362-B304-4DB4-8B1A-40FE37643B1B}" destId="{7958E622-8EDA-4DBC-B4FB-46B6970E9DA8}" srcOrd="0" destOrd="0" presId="urn:microsoft.com/office/officeart/2018/2/layout/IconVerticalSolidList"/>
    <dgm:cxn modelId="{42E0790C-9F5C-4333-8A34-991B3CD764DA}" type="presParOf" srcId="{86C3D362-B304-4DB4-8B1A-40FE37643B1B}" destId="{ED640050-A3DE-45E8-A8AD-B8787A81901D}" srcOrd="1" destOrd="0" presId="urn:microsoft.com/office/officeart/2018/2/layout/IconVerticalSolidList"/>
    <dgm:cxn modelId="{EDDA9A24-7074-4D87-BA87-4BBED6F67B37}" type="presParOf" srcId="{86C3D362-B304-4DB4-8B1A-40FE37643B1B}" destId="{2B8F277A-F5C6-4B53-9548-2AC13C14E465}" srcOrd="2" destOrd="0" presId="urn:microsoft.com/office/officeart/2018/2/layout/IconVerticalSolidList"/>
    <dgm:cxn modelId="{C5ED0474-626B-4F6E-8D84-7BFDE8F07135}" type="presParOf" srcId="{86C3D362-B304-4DB4-8B1A-40FE37643B1B}" destId="{0C279F25-E6E4-488C-8A7F-F9217B340AA2}" srcOrd="3" destOrd="0" presId="urn:microsoft.com/office/officeart/2018/2/layout/IconVerticalSolidList"/>
    <dgm:cxn modelId="{D73A80F8-A499-4A76-AC92-FA0F00894E5D}" type="presParOf" srcId="{AC6334F8-76F4-4CF3-BA45-C70B1CCB2F84}" destId="{98175927-1736-45A1-A297-1CAA073C1D65}" srcOrd="3" destOrd="0" presId="urn:microsoft.com/office/officeart/2018/2/layout/IconVerticalSolidList"/>
    <dgm:cxn modelId="{B5F50B4A-CBAB-426A-9698-F6FB3DCE2A13}" type="presParOf" srcId="{AC6334F8-76F4-4CF3-BA45-C70B1CCB2F84}" destId="{489B8E52-0968-4AFC-B1BD-5AC5521574B5}" srcOrd="4" destOrd="0" presId="urn:microsoft.com/office/officeart/2018/2/layout/IconVerticalSolidList"/>
    <dgm:cxn modelId="{C31DC551-304A-44CE-92C2-9C9460F7AC98}" type="presParOf" srcId="{489B8E52-0968-4AFC-B1BD-5AC5521574B5}" destId="{DF7A54A9-64E1-4D16-B8C8-EA0F8A31B38C}" srcOrd="0" destOrd="0" presId="urn:microsoft.com/office/officeart/2018/2/layout/IconVerticalSolidList"/>
    <dgm:cxn modelId="{26981CB9-B238-4486-98FE-49F33E1FE5AD}" type="presParOf" srcId="{489B8E52-0968-4AFC-B1BD-5AC5521574B5}" destId="{7359449F-74C9-4DCC-8908-A5E9C5F63C49}" srcOrd="1" destOrd="0" presId="urn:microsoft.com/office/officeart/2018/2/layout/IconVerticalSolidList"/>
    <dgm:cxn modelId="{ABCD83F0-1110-47CD-9378-9953E8D8AAE8}" type="presParOf" srcId="{489B8E52-0968-4AFC-B1BD-5AC5521574B5}" destId="{D80EB67E-1604-4B63-8E40-D54C00B00B14}" srcOrd="2" destOrd="0" presId="urn:microsoft.com/office/officeart/2018/2/layout/IconVerticalSolidList"/>
    <dgm:cxn modelId="{BE04B1A0-153E-4B15-9791-20B0E2845D8E}" type="presParOf" srcId="{489B8E52-0968-4AFC-B1BD-5AC5521574B5}" destId="{EC0CCA5E-178B-4C8C-A1A2-80B407440BAF}"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F32A930-7CEB-4E71-A764-E2C8B2072A45}"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699E255A-AEED-4FE9-9FF6-B9D74A9E224E}">
      <dgm:prSet/>
      <dgm:spPr/>
      <dgm:t>
        <a:bodyPr/>
        <a:lstStyle/>
        <a:p>
          <a:r>
            <a:rPr lang="es-CL"/>
            <a:t>BlackBerry fue un sistema operativo cuyo principal enfoque estuvo en el mundo empresarial con su, dado su especial afinidad con sistemas de e-mail y teclado QWERTY.</a:t>
          </a:r>
          <a:endParaRPr lang="en-US"/>
        </a:p>
      </dgm:t>
    </dgm:pt>
    <dgm:pt modelId="{567B721A-55B1-45C0-9B71-17922C441A4A}" type="parTrans" cxnId="{BCEFEB12-246A-4E0F-8872-61CF736B5370}">
      <dgm:prSet/>
      <dgm:spPr/>
      <dgm:t>
        <a:bodyPr/>
        <a:lstStyle/>
        <a:p>
          <a:endParaRPr lang="en-US"/>
        </a:p>
      </dgm:t>
    </dgm:pt>
    <dgm:pt modelId="{AF308095-1586-4AD7-8685-79C549DAB925}" type="sibTrans" cxnId="{BCEFEB12-246A-4E0F-8872-61CF736B5370}">
      <dgm:prSet/>
      <dgm:spPr/>
      <dgm:t>
        <a:bodyPr/>
        <a:lstStyle/>
        <a:p>
          <a:endParaRPr lang="en-US"/>
        </a:p>
      </dgm:t>
    </dgm:pt>
    <dgm:pt modelId="{07FA70D2-0748-422C-B4FB-9424FFC9826D}">
      <dgm:prSet/>
      <dgm:spPr/>
      <dgm:t>
        <a:bodyPr/>
        <a:lstStyle/>
        <a:p>
          <a:r>
            <a:rPr lang="es-CL"/>
            <a:t>BlackBerry se centró en otorgar una experiencia cómoda hacia la gente de negocios, dado las características de sus dispositivos móviles.</a:t>
          </a:r>
          <a:endParaRPr lang="en-US"/>
        </a:p>
      </dgm:t>
    </dgm:pt>
    <dgm:pt modelId="{9CD518FF-3AC8-4533-A499-2BCF2C05A794}" type="parTrans" cxnId="{CE40301A-3E1E-4052-AAC6-3E5DC852F9D1}">
      <dgm:prSet/>
      <dgm:spPr/>
      <dgm:t>
        <a:bodyPr/>
        <a:lstStyle/>
        <a:p>
          <a:endParaRPr lang="en-US"/>
        </a:p>
      </dgm:t>
    </dgm:pt>
    <dgm:pt modelId="{5DC17184-D7A9-4E8F-856F-64184A213EF3}" type="sibTrans" cxnId="{CE40301A-3E1E-4052-AAC6-3E5DC852F9D1}">
      <dgm:prSet/>
      <dgm:spPr/>
      <dgm:t>
        <a:bodyPr/>
        <a:lstStyle/>
        <a:p>
          <a:endParaRPr lang="en-US"/>
        </a:p>
      </dgm:t>
    </dgm:pt>
    <dgm:pt modelId="{8F637304-06E2-4EB4-B276-74E8B6E070B8}" type="pres">
      <dgm:prSet presAssocID="{6F32A930-7CEB-4E71-A764-E2C8B2072A45}" presName="vert0" presStyleCnt="0">
        <dgm:presLayoutVars>
          <dgm:dir/>
          <dgm:animOne val="branch"/>
          <dgm:animLvl val="lvl"/>
        </dgm:presLayoutVars>
      </dgm:prSet>
      <dgm:spPr/>
    </dgm:pt>
    <dgm:pt modelId="{958CEAD0-6951-4B81-8A6A-2FA5C0F5A179}" type="pres">
      <dgm:prSet presAssocID="{699E255A-AEED-4FE9-9FF6-B9D74A9E224E}" presName="thickLine" presStyleLbl="alignNode1" presStyleIdx="0" presStyleCnt="2"/>
      <dgm:spPr/>
    </dgm:pt>
    <dgm:pt modelId="{857B3DF7-BDC3-48CE-9FE7-698FD94BE2F1}" type="pres">
      <dgm:prSet presAssocID="{699E255A-AEED-4FE9-9FF6-B9D74A9E224E}" presName="horz1" presStyleCnt="0"/>
      <dgm:spPr/>
    </dgm:pt>
    <dgm:pt modelId="{4EB608A5-600E-40C5-AD87-4CD71CB6D14F}" type="pres">
      <dgm:prSet presAssocID="{699E255A-AEED-4FE9-9FF6-B9D74A9E224E}" presName="tx1" presStyleLbl="revTx" presStyleIdx="0" presStyleCnt="2"/>
      <dgm:spPr/>
    </dgm:pt>
    <dgm:pt modelId="{AA28B9E1-D222-43C3-B7E4-B57847C061F2}" type="pres">
      <dgm:prSet presAssocID="{699E255A-AEED-4FE9-9FF6-B9D74A9E224E}" presName="vert1" presStyleCnt="0"/>
      <dgm:spPr/>
    </dgm:pt>
    <dgm:pt modelId="{0814F8EF-48FE-4018-B5C3-4F5A65645639}" type="pres">
      <dgm:prSet presAssocID="{07FA70D2-0748-422C-B4FB-9424FFC9826D}" presName="thickLine" presStyleLbl="alignNode1" presStyleIdx="1" presStyleCnt="2"/>
      <dgm:spPr/>
    </dgm:pt>
    <dgm:pt modelId="{72A30AF1-1F33-48E2-8B11-F0173C6994F2}" type="pres">
      <dgm:prSet presAssocID="{07FA70D2-0748-422C-B4FB-9424FFC9826D}" presName="horz1" presStyleCnt="0"/>
      <dgm:spPr/>
    </dgm:pt>
    <dgm:pt modelId="{12DE29CF-3D6C-45F2-ADE1-A94B777146F9}" type="pres">
      <dgm:prSet presAssocID="{07FA70D2-0748-422C-B4FB-9424FFC9826D}" presName="tx1" presStyleLbl="revTx" presStyleIdx="1" presStyleCnt="2"/>
      <dgm:spPr/>
    </dgm:pt>
    <dgm:pt modelId="{86168C46-9660-419A-8DC6-CFC1316AB789}" type="pres">
      <dgm:prSet presAssocID="{07FA70D2-0748-422C-B4FB-9424FFC9826D}" presName="vert1" presStyleCnt="0"/>
      <dgm:spPr/>
    </dgm:pt>
  </dgm:ptLst>
  <dgm:cxnLst>
    <dgm:cxn modelId="{BCEFEB12-246A-4E0F-8872-61CF736B5370}" srcId="{6F32A930-7CEB-4E71-A764-E2C8B2072A45}" destId="{699E255A-AEED-4FE9-9FF6-B9D74A9E224E}" srcOrd="0" destOrd="0" parTransId="{567B721A-55B1-45C0-9B71-17922C441A4A}" sibTransId="{AF308095-1586-4AD7-8685-79C549DAB925}"/>
    <dgm:cxn modelId="{CE40301A-3E1E-4052-AAC6-3E5DC852F9D1}" srcId="{6F32A930-7CEB-4E71-A764-E2C8B2072A45}" destId="{07FA70D2-0748-422C-B4FB-9424FFC9826D}" srcOrd="1" destOrd="0" parTransId="{9CD518FF-3AC8-4533-A499-2BCF2C05A794}" sibTransId="{5DC17184-D7A9-4E8F-856F-64184A213EF3}"/>
    <dgm:cxn modelId="{A7CDA384-829F-438D-943D-630C63E74CFA}" type="presOf" srcId="{07FA70D2-0748-422C-B4FB-9424FFC9826D}" destId="{12DE29CF-3D6C-45F2-ADE1-A94B777146F9}" srcOrd="0" destOrd="0" presId="urn:microsoft.com/office/officeart/2008/layout/LinedList"/>
    <dgm:cxn modelId="{31C898BF-C4F2-4795-901F-4D48400DB726}" type="presOf" srcId="{6F32A930-7CEB-4E71-A764-E2C8B2072A45}" destId="{8F637304-06E2-4EB4-B276-74E8B6E070B8}" srcOrd="0" destOrd="0" presId="urn:microsoft.com/office/officeart/2008/layout/LinedList"/>
    <dgm:cxn modelId="{EFBAA2D9-3925-47E3-A9B5-E31080400C8E}" type="presOf" srcId="{699E255A-AEED-4FE9-9FF6-B9D74A9E224E}" destId="{4EB608A5-600E-40C5-AD87-4CD71CB6D14F}" srcOrd="0" destOrd="0" presId="urn:microsoft.com/office/officeart/2008/layout/LinedList"/>
    <dgm:cxn modelId="{542C018F-C95B-48EA-B8D4-0C4782013DAA}" type="presParOf" srcId="{8F637304-06E2-4EB4-B276-74E8B6E070B8}" destId="{958CEAD0-6951-4B81-8A6A-2FA5C0F5A179}" srcOrd="0" destOrd="0" presId="urn:microsoft.com/office/officeart/2008/layout/LinedList"/>
    <dgm:cxn modelId="{630B5DEA-2745-4ED6-A39D-525923A18347}" type="presParOf" srcId="{8F637304-06E2-4EB4-B276-74E8B6E070B8}" destId="{857B3DF7-BDC3-48CE-9FE7-698FD94BE2F1}" srcOrd="1" destOrd="0" presId="urn:microsoft.com/office/officeart/2008/layout/LinedList"/>
    <dgm:cxn modelId="{65DA0385-442A-420F-9FE9-94B87708D98A}" type="presParOf" srcId="{857B3DF7-BDC3-48CE-9FE7-698FD94BE2F1}" destId="{4EB608A5-600E-40C5-AD87-4CD71CB6D14F}" srcOrd="0" destOrd="0" presId="urn:microsoft.com/office/officeart/2008/layout/LinedList"/>
    <dgm:cxn modelId="{BC46D04F-9463-446C-B67F-D6E9F57DA908}" type="presParOf" srcId="{857B3DF7-BDC3-48CE-9FE7-698FD94BE2F1}" destId="{AA28B9E1-D222-43C3-B7E4-B57847C061F2}" srcOrd="1" destOrd="0" presId="urn:microsoft.com/office/officeart/2008/layout/LinedList"/>
    <dgm:cxn modelId="{05A29437-CE41-4F2C-AAC0-5600B44BE6CB}" type="presParOf" srcId="{8F637304-06E2-4EB4-B276-74E8B6E070B8}" destId="{0814F8EF-48FE-4018-B5C3-4F5A65645639}" srcOrd="2" destOrd="0" presId="urn:microsoft.com/office/officeart/2008/layout/LinedList"/>
    <dgm:cxn modelId="{823827F7-55D0-44F1-AABF-E58C6F1274A6}" type="presParOf" srcId="{8F637304-06E2-4EB4-B276-74E8B6E070B8}" destId="{72A30AF1-1F33-48E2-8B11-F0173C6994F2}" srcOrd="3" destOrd="0" presId="urn:microsoft.com/office/officeart/2008/layout/LinedList"/>
    <dgm:cxn modelId="{60CF32A2-A251-4D5B-849F-423BFF159EE3}" type="presParOf" srcId="{72A30AF1-1F33-48E2-8B11-F0173C6994F2}" destId="{12DE29CF-3D6C-45F2-ADE1-A94B777146F9}" srcOrd="0" destOrd="0" presId="urn:microsoft.com/office/officeart/2008/layout/LinedList"/>
    <dgm:cxn modelId="{4F9E7461-D3A4-4C19-BD49-D774DBA74BF7}" type="presParOf" srcId="{72A30AF1-1F33-48E2-8B11-F0173C6994F2}" destId="{86168C46-9660-419A-8DC6-CFC1316AB789}"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74884CF-611F-4CDA-B786-DAE75B247273}" type="doc">
      <dgm:prSet loTypeId="urn:microsoft.com/office/officeart/2008/layout/LinedList" loCatId="list" qsTypeId="urn:microsoft.com/office/officeart/2005/8/quickstyle/simple1" qsCatId="simple" csTypeId="urn:microsoft.com/office/officeart/2005/8/colors/colorful2" csCatId="colorful" phldr="1"/>
      <dgm:spPr/>
      <dgm:t>
        <a:bodyPr/>
        <a:lstStyle/>
        <a:p>
          <a:endParaRPr lang="en-US"/>
        </a:p>
      </dgm:t>
    </dgm:pt>
    <dgm:pt modelId="{3CA7AAB7-48CA-4A5A-8456-CCF1F143E308}">
      <dgm:prSet/>
      <dgm:spPr/>
      <dgm:t>
        <a:bodyPr/>
        <a:lstStyle/>
        <a:p>
          <a:r>
            <a:rPr lang="es-CL"/>
            <a:t>Windows Mobile, fue el primer sistema operativo para dispositivos móviles por parte de Windows </a:t>
          </a:r>
          <a:endParaRPr lang="en-US"/>
        </a:p>
      </dgm:t>
    </dgm:pt>
    <dgm:pt modelId="{92609CFD-329E-496F-B961-F75E41E514D5}" type="parTrans" cxnId="{3C2A178D-06CB-44A9-A3FC-625820A41512}">
      <dgm:prSet/>
      <dgm:spPr/>
      <dgm:t>
        <a:bodyPr/>
        <a:lstStyle/>
        <a:p>
          <a:endParaRPr lang="en-US"/>
        </a:p>
      </dgm:t>
    </dgm:pt>
    <dgm:pt modelId="{2B8C6B4F-C358-4BF7-801D-6D73E206069F}" type="sibTrans" cxnId="{3C2A178D-06CB-44A9-A3FC-625820A41512}">
      <dgm:prSet/>
      <dgm:spPr/>
      <dgm:t>
        <a:bodyPr/>
        <a:lstStyle/>
        <a:p>
          <a:endParaRPr lang="en-US"/>
        </a:p>
      </dgm:t>
    </dgm:pt>
    <dgm:pt modelId="{3B964234-8F11-4053-95BA-A7211593AA5A}">
      <dgm:prSet/>
      <dgm:spPr/>
      <dgm:t>
        <a:bodyPr/>
        <a:lstStyle/>
        <a:p>
          <a:r>
            <a:rPr lang="es-CL" dirty="0"/>
            <a:t>La característica de Windows Mobile era similar a otros sistemas operativos, sin embargo, sobresalía a la hora de editar documentos en Word, Excel, leer archivos PDF, y otras cosas.</a:t>
          </a:r>
        </a:p>
        <a:p>
          <a:endParaRPr lang="en-US" dirty="0"/>
        </a:p>
      </dgm:t>
    </dgm:pt>
    <dgm:pt modelId="{126EE525-9DA8-477A-B064-46294CE2B48E}" type="parTrans" cxnId="{BDA0DB1C-20DB-4295-88E8-8E5C3AAAEBAD}">
      <dgm:prSet/>
      <dgm:spPr/>
      <dgm:t>
        <a:bodyPr/>
        <a:lstStyle/>
        <a:p>
          <a:endParaRPr lang="en-US"/>
        </a:p>
      </dgm:t>
    </dgm:pt>
    <dgm:pt modelId="{6FCBBB24-AE20-47B3-B084-028059356206}" type="sibTrans" cxnId="{BDA0DB1C-20DB-4295-88E8-8E5C3AAAEBAD}">
      <dgm:prSet/>
      <dgm:spPr/>
      <dgm:t>
        <a:bodyPr/>
        <a:lstStyle/>
        <a:p>
          <a:endParaRPr lang="en-US"/>
        </a:p>
      </dgm:t>
    </dgm:pt>
    <dgm:pt modelId="{4D20A699-5F43-471F-90B8-3961D4B3F43F}">
      <dgm:prSet/>
      <dgm:spPr/>
      <dgm:t>
        <a:bodyPr/>
        <a:lstStyle/>
        <a:p>
          <a:r>
            <a:rPr lang="es-CL"/>
            <a:t>En el año 2010 Windows Mobile fue descontinuado para dar paso a Windows Phone (el cual también fue descontinuado).</a:t>
          </a:r>
          <a:endParaRPr lang="en-US"/>
        </a:p>
      </dgm:t>
    </dgm:pt>
    <dgm:pt modelId="{F95DEC02-5B67-4621-B159-58429A600A7A}" type="parTrans" cxnId="{B0904881-26BC-4B07-B37B-35024C843AF0}">
      <dgm:prSet/>
      <dgm:spPr/>
      <dgm:t>
        <a:bodyPr/>
        <a:lstStyle/>
        <a:p>
          <a:endParaRPr lang="en-US"/>
        </a:p>
      </dgm:t>
    </dgm:pt>
    <dgm:pt modelId="{092B6909-7DFC-4178-8A85-F1ECEA1F0F6B}" type="sibTrans" cxnId="{B0904881-26BC-4B07-B37B-35024C843AF0}">
      <dgm:prSet/>
      <dgm:spPr/>
      <dgm:t>
        <a:bodyPr/>
        <a:lstStyle/>
        <a:p>
          <a:endParaRPr lang="en-US"/>
        </a:p>
      </dgm:t>
    </dgm:pt>
    <dgm:pt modelId="{43F30365-295C-472E-ADAA-FEBE34B914D1}" type="pres">
      <dgm:prSet presAssocID="{974884CF-611F-4CDA-B786-DAE75B247273}" presName="vert0" presStyleCnt="0">
        <dgm:presLayoutVars>
          <dgm:dir/>
          <dgm:animOne val="branch"/>
          <dgm:animLvl val="lvl"/>
        </dgm:presLayoutVars>
      </dgm:prSet>
      <dgm:spPr/>
    </dgm:pt>
    <dgm:pt modelId="{22CF49D7-A3B5-4F7A-A86B-617C1FB3E765}" type="pres">
      <dgm:prSet presAssocID="{3CA7AAB7-48CA-4A5A-8456-CCF1F143E308}" presName="thickLine" presStyleLbl="alignNode1" presStyleIdx="0" presStyleCnt="3"/>
      <dgm:spPr/>
    </dgm:pt>
    <dgm:pt modelId="{7078951C-EFED-422A-8F29-158180A87067}" type="pres">
      <dgm:prSet presAssocID="{3CA7AAB7-48CA-4A5A-8456-CCF1F143E308}" presName="horz1" presStyleCnt="0"/>
      <dgm:spPr/>
    </dgm:pt>
    <dgm:pt modelId="{E6875719-8ADF-49DE-96E7-5EC899007947}" type="pres">
      <dgm:prSet presAssocID="{3CA7AAB7-48CA-4A5A-8456-CCF1F143E308}" presName="tx1" presStyleLbl="revTx" presStyleIdx="0" presStyleCnt="3"/>
      <dgm:spPr/>
    </dgm:pt>
    <dgm:pt modelId="{6FB3A8D7-6C0E-4AE4-86C3-049DA5994A28}" type="pres">
      <dgm:prSet presAssocID="{3CA7AAB7-48CA-4A5A-8456-CCF1F143E308}" presName="vert1" presStyleCnt="0"/>
      <dgm:spPr/>
    </dgm:pt>
    <dgm:pt modelId="{5370FB61-711A-48CC-B736-0A5C1BB572C0}" type="pres">
      <dgm:prSet presAssocID="{3B964234-8F11-4053-95BA-A7211593AA5A}" presName="thickLine" presStyleLbl="alignNode1" presStyleIdx="1" presStyleCnt="3"/>
      <dgm:spPr/>
    </dgm:pt>
    <dgm:pt modelId="{C6ED49CE-F33B-486E-A566-6F8A479EC445}" type="pres">
      <dgm:prSet presAssocID="{3B964234-8F11-4053-95BA-A7211593AA5A}" presName="horz1" presStyleCnt="0"/>
      <dgm:spPr/>
    </dgm:pt>
    <dgm:pt modelId="{A5CD3593-1A3B-49A0-8AEF-66154435683A}" type="pres">
      <dgm:prSet presAssocID="{3B964234-8F11-4053-95BA-A7211593AA5A}" presName="tx1" presStyleLbl="revTx" presStyleIdx="1" presStyleCnt="3"/>
      <dgm:spPr/>
    </dgm:pt>
    <dgm:pt modelId="{ADC7770D-BD66-459B-A9AC-084E807B99AC}" type="pres">
      <dgm:prSet presAssocID="{3B964234-8F11-4053-95BA-A7211593AA5A}" presName="vert1" presStyleCnt="0"/>
      <dgm:spPr/>
    </dgm:pt>
    <dgm:pt modelId="{E585496F-9205-4FF6-B712-1FE707C7B0A9}" type="pres">
      <dgm:prSet presAssocID="{4D20A699-5F43-471F-90B8-3961D4B3F43F}" presName="thickLine" presStyleLbl="alignNode1" presStyleIdx="2" presStyleCnt="3"/>
      <dgm:spPr/>
    </dgm:pt>
    <dgm:pt modelId="{E5A463FD-1E2D-4873-A7F1-377987A6027A}" type="pres">
      <dgm:prSet presAssocID="{4D20A699-5F43-471F-90B8-3961D4B3F43F}" presName="horz1" presStyleCnt="0"/>
      <dgm:spPr/>
    </dgm:pt>
    <dgm:pt modelId="{B9C90048-CD5F-430D-879E-910B6C8346E8}" type="pres">
      <dgm:prSet presAssocID="{4D20A699-5F43-471F-90B8-3961D4B3F43F}" presName="tx1" presStyleLbl="revTx" presStyleIdx="2" presStyleCnt="3"/>
      <dgm:spPr/>
    </dgm:pt>
    <dgm:pt modelId="{9FB45A6C-FFED-42D8-8B97-9DDDF3A04C1C}" type="pres">
      <dgm:prSet presAssocID="{4D20A699-5F43-471F-90B8-3961D4B3F43F}" presName="vert1" presStyleCnt="0"/>
      <dgm:spPr/>
    </dgm:pt>
  </dgm:ptLst>
  <dgm:cxnLst>
    <dgm:cxn modelId="{BDA0DB1C-20DB-4295-88E8-8E5C3AAAEBAD}" srcId="{974884CF-611F-4CDA-B786-DAE75B247273}" destId="{3B964234-8F11-4053-95BA-A7211593AA5A}" srcOrd="1" destOrd="0" parTransId="{126EE525-9DA8-477A-B064-46294CE2B48E}" sibTransId="{6FCBBB24-AE20-47B3-B084-028059356206}"/>
    <dgm:cxn modelId="{11DBBA67-FD16-451B-9962-6F93F02A0918}" type="presOf" srcId="{3CA7AAB7-48CA-4A5A-8456-CCF1F143E308}" destId="{E6875719-8ADF-49DE-96E7-5EC899007947}" srcOrd="0" destOrd="0" presId="urn:microsoft.com/office/officeart/2008/layout/LinedList"/>
    <dgm:cxn modelId="{B0904881-26BC-4B07-B37B-35024C843AF0}" srcId="{974884CF-611F-4CDA-B786-DAE75B247273}" destId="{4D20A699-5F43-471F-90B8-3961D4B3F43F}" srcOrd="2" destOrd="0" parTransId="{F95DEC02-5B67-4621-B159-58429A600A7A}" sibTransId="{092B6909-7DFC-4178-8A85-F1ECEA1F0F6B}"/>
    <dgm:cxn modelId="{8C3E898A-AF7A-449A-88F4-E76C91EFC3F1}" type="presOf" srcId="{3B964234-8F11-4053-95BA-A7211593AA5A}" destId="{A5CD3593-1A3B-49A0-8AEF-66154435683A}" srcOrd="0" destOrd="0" presId="urn:microsoft.com/office/officeart/2008/layout/LinedList"/>
    <dgm:cxn modelId="{3C2A178D-06CB-44A9-A3FC-625820A41512}" srcId="{974884CF-611F-4CDA-B786-DAE75B247273}" destId="{3CA7AAB7-48CA-4A5A-8456-CCF1F143E308}" srcOrd="0" destOrd="0" parTransId="{92609CFD-329E-496F-B961-F75E41E514D5}" sibTransId="{2B8C6B4F-C358-4BF7-801D-6D73E206069F}"/>
    <dgm:cxn modelId="{77C2C9D4-B58B-4A8F-A53D-5E6C19922AD7}" type="presOf" srcId="{4D20A699-5F43-471F-90B8-3961D4B3F43F}" destId="{B9C90048-CD5F-430D-879E-910B6C8346E8}" srcOrd="0" destOrd="0" presId="urn:microsoft.com/office/officeart/2008/layout/LinedList"/>
    <dgm:cxn modelId="{C8706FDF-8D47-4231-82FE-8FBC27D10B91}" type="presOf" srcId="{974884CF-611F-4CDA-B786-DAE75B247273}" destId="{43F30365-295C-472E-ADAA-FEBE34B914D1}" srcOrd="0" destOrd="0" presId="urn:microsoft.com/office/officeart/2008/layout/LinedList"/>
    <dgm:cxn modelId="{17980A09-54DA-46EA-B037-BA43100F1DAF}" type="presParOf" srcId="{43F30365-295C-472E-ADAA-FEBE34B914D1}" destId="{22CF49D7-A3B5-4F7A-A86B-617C1FB3E765}" srcOrd="0" destOrd="0" presId="urn:microsoft.com/office/officeart/2008/layout/LinedList"/>
    <dgm:cxn modelId="{278708CC-F06C-477B-B546-3231F1608A12}" type="presParOf" srcId="{43F30365-295C-472E-ADAA-FEBE34B914D1}" destId="{7078951C-EFED-422A-8F29-158180A87067}" srcOrd="1" destOrd="0" presId="urn:microsoft.com/office/officeart/2008/layout/LinedList"/>
    <dgm:cxn modelId="{591F2A8C-C01A-4F3C-8FA2-3A2F5D3436C2}" type="presParOf" srcId="{7078951C-EFED-422A-8F29-158180A87067}" destId="{E6875719-8ADF-49DE-96E7-5EC899007947}" srcOrd="0" destOrd="0" presId="urn:microsoft.com/office/officeart/2008/layout/LinedList"/>
    <dgm:cxn modelId="{021E7492-78A5-4668-8B6C-9346CE5EBE28}" type="presParOf" srcId="{7078951C-EFED-422A-8F29-158180A87067}" destId="{6FB3A8D7-6C0E-4AE4-86C3-049DA5994A28}" srcOrd="1" destOrd="0" presId="urn:microsoft.com/office/officeart/2008/layout/LinedList"/>
    <dgm:cxn modelId="{40F28084-367B-4771-B708-81F5476E0C2B}" type="presParOf" srcId="{43F30365-295C-472E-ADAA-FEBE34B914D1}" destId="{5370FB61-711A-48CC-B736-0A5C1BB572C0}" srcOrd="2" destOrd="0" presId="urn:microsoft.com/office/officeart/2008/layout/LinedList"/>
    <dgm:cxn modelId="{14CE91EC-1DF5-4C99-BED0-E2A85095503B}" type="presParOf" srcId="{43F30365-295C-472E-ADAA-FEBE34B914D1}" destId="{C6ED49CE-F33B-486E-A566-6F8A479EC445}" srcOrd="3" destOrd="0" presId="urn:microsoft.com/office/officeart/2008/layout/LinedList"/>
    <dgm:cxn modelId="{CD69765F-F04F-43BF-9DB0-741E855B11AB}" type="presParOf" srcId="{C6ED49CE-F33B-486E-A566-6F8A479EC445}" destId="{A5CD3593-1A3B-49A0-8AEF-66154435683A}" srcOrd="0" destOrd="0" presId="urn:microsoft.com/office/officeart/2008/layout/LinedList"/>
    <dgm:cxn modelId="{A320F015-91FA-47D5-A1DA-2BB2F43F9D80}" type="presParOf" srcId="{C6ED49CE-F33B-486E-A566-6F8A479EC445}" destId="{ADC7770D-BD66-459B-A9AC-084E807B99AC}" srcOrd="1" destOrd="0" presId="urn:microsoft.com/office/officeart/2008/layout/LinedList"/>
    <dgm:cxn modelId="{6B0BC9CB-A4E9-4F49-928A-6E2D59EDE73E}" type="presParOf" srcId="{43F30365-295C-472E-ADAA-FEBE34B914D1}" destId="{E585496F-9205-4FF6-B712-1FE707C7B0A9}" srcOrd="4" destOrd="0" presId="urn:microsoft.com/office/officeart/2008/layout/LinedList"/>
    <dgm:cxn modelId="{EBA46E0D-02CC-4B56-A8AF-CB0D3776739D}" type="presParOf" srcId="{43F30365-295C-472E-ADAA-FEBE34B914D1}" destId="{E5A463FD-1E2D-4873-A7F1-377987A6027A}" srcOrd="5" destOrd="0" presId="urn:microsoft.com/office/officeart/2008/layout/LinedList"/>
    <dgm:cxn modelId="{FA652D75-B0F0-4F61-89F6-1C135189018E}" type="presParOf" srcId="{E5A463FD-1E2D-4873-A7F1-377987A6027A}" destId="{B9C90048-CD5F-430D-879E-910B6C8346E8}" srcOrd="0" destOrd="0" presId="urn:microsoft.com/office/officeart/2008/layout/LinedList"/>
    <dgm:cxn modelId="{0769E8AD-447E-4E87-B515-B7EAEE9490F1}" type="presParOf" srcId="{E5A463FD-1E2D-4873-A7F1-377987A6027A}" destId="{9FB45A6C-FFED-42D8-8B97-9DDDF3A04C1C}"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AE8F07D-BB76-4E8E-937E-8C794EE03BC1}"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FAD3E86C-BB99-4125-AEEA-384F12FBE2ED}">
      <dgm:prSet/>
      <dgm:spPr/>
      <dgm:t>
        <a:bodyPr/>
        <a:lstStyle/>
        <a:p>
          <a:r>
            <a:rPr lang="es-ES"/>
            <a:t>La primera versión de iOS la presentó Apple en 2007. En aquel momento, el sistema operativo se llamaba iPhone OS y corría en la primera generación de iPhone. A partir de esta fecha, más o menos cada año, una nueva versión mayor de este OS está disponible en los productos Apple compatibles. </a:t>
          </a:r>
          <a:endParaRPr lang="en-US"/>
        </a:p>
      </dgm:t>
    </dgm:pt>
    <dgm:pt modelId="{C0E5F9C7-2861-434C-BED1-B659879628DD}" type="parTrans" cxnId="{B61B561A-080B-49C7-891A-D5A60FB060DD}">
      <dgm:prSet/>
      <dgm:spPr/>
      <dgm:t>
        <a:bodyPr/>
        <a:lstStyle/>
        <a:p>
          <a:endParaRPr lang="en-US"/>
        </a:p>
      </dgm:t>
    </dgm:pt>
    <dgm:pt modelId="{5FE5D338-3135-4C9E-916C-7628FA01F356}" type="sibTrans" cxnId="{B61B561A-080B-49C7-891A-D5A60FB060DD}">
      <dgm:prSet/>
      <dgm:spPr/>
      <dgm:t>
        <a:bodyPr/>
        <a:lstStyle/>
        <a:p>
          <a:endParaRPr lang="en-US"/>
        </a:p>
      </dgm:t>
    </dgm:pt>
    <dgm:pt modelId="{4F531737-70E6-49C3-B5CB-AFCD4395FD1F}">
      <dgm:prSet/>
      <dgm:spPr/>
      <dgm:t>
        <a:bodyPr/>
        <a:lstStyle/>
        <a:p>
          <a:r>
            <a:rPr lang="es-ES"/>
            <a:t>Al igual que en el caso de Android, este sistema operativo permite gestionar el hardware del dispositivo, como la pantalla, el teclado, los sensores (acelerómetro, GPS, sensor de huella digital…), las conexiones (Wi-Fi, Bluetooth, telefonía móvil…), la cámara o también la tarjeta de memoria. </a:t>
          </a:r>
          <a:endParaRPr lang="en-US"/>
        </a:p>
      </dgm:t>
    </dgm:pt>
    <dgm:pt modelId="{C79EA70E-EC02-460F-8410-30B308A6BB4D}" type="parTrans" cxnId="{E8E90171-7294-425D-81AD-9CC4061ECE74}">
      <dgm:prSet/>
      <dgm:spPr/>
      <dgm:t>
        <a:bodyPr/>
        <a:lstStyle/>
        <a:p>
          <a:endParaRPr lang="en-US"/>
        </a:p>
      </dgm:t>
    </dgm:pt>
    <dgm:pt modelId="{4C916AC0-5814-46E1-B820-FCCC1278D4E8}" type="sibTrans" cxnId="{E8E90171-7294-425D-81AD-9CC4061ECE74}">
      <dgm:prSet/>
      <dgm:spPr/>
      <dgm:t>
        <a:bodyPr/>
        <a:lstStyle/>
        <a:p>
          <a:endParaRPr lang="en-US"/>
        </a:p>
      </dgm:t>
    </dgm:pt>
    <dgm:pt modelId="{14D5D268-0B46-401D-B3B5-40BABAFB067F}" type="pres">
      <dgm:prSet presAssocID="{9AE8F07D-BB76-4E8E-937E-8C794EE03BC1}" presName="vert0" presStyleCnt="0">
        <dgm:presLayoutVars>
          <dgm:dir/>
          <dgm:animOne val="branch"/>
          <dgm:animLvl val="lvl"/>
        </dgm:presLayoutVars>
      </dgm:prSet>
      <dgm:spPr/>
    </dgm:pt>
    <dgm:pt modelId="{0FC715B8-5165-404C-A56E-D3AD0C2E31B8}" type="pres">
      <dgm:prSet presAssocID="{FAD3E86C-BB99-4125-AEEA-384F12FBE2ED}" presName="thickLine" presStyleLbl="alignNode1" presStyleIdx="0" presStyleCnt="2"/>
      <dgm:spPr/>
    </dgm:pt>
    <dgm:pt modelId="{F88A8E8F-D8FA-430D-9D70-9118069085BA}" type="pres">
      <dgm:prSet presAssocID="{FAD3E86C-BB99-4125-AEEA-384F12FBE2ED}" presName="horz1" presStyleCnt="0"/>
      <dgm:spPr/>
    </dgm:pt>
    <dgm:pt modelId="{5F3FF9EC-3E5A-4148-924E-767373454A65}" type="pres">
      <dgm:prSet presAssocID="{FAD3E86C-BB99-4125-AEEA-384F12FBE2ED}" presName="tx1" presStyleLbl="revTx" presStyleIdx="0" presStyleCnt="2"/>
      <dgm:spPr/>
    </dgm:pt>
    <dgm:pt modelId="{934122A8-3613-4FC5-B2FB-28999267DC68}" type="pres">
      <dgm:prSet presAssocID="{FAD3E86C-BB99-4125-AEEA-384F12FBE2ED}" presName="vert1" presStyleCnt="0"/>
      <dgm:spPr/>
    </dgm:pt>
    <dgm:pt modelId="{F7273155-22B9-4D3B-9DB2-A36C7D78C7D7}" type="pres">
      <dgm:prSet presAssocID="{4F531737-70E6-49C3-B5CB-AFCD4395FD1F}" presName="thickLine" presStyleLbl="alignNode1" presStyleIdx="1" presStyleCnt="2"/>
      <dgm:spPr/>
    </dgm:pt>
    <dgm:pt modelId="{51DCB25D-8C17-4936-A976-FC5BD8EC3989}" type="pres">
      <dgm:prSet presAssocID="{4F531737-70E6-49C3-B5CB-AFCD4395FD1F}" presName="horz1" presStyleCnt="0"/>
      <dgm:spPr/>
    </dgm:pt>
    <dgm:pt modelId="{AA60C416-6332-48E3-A446-1E0D96BA7DD1}" type="pres">
      <dgm:prSet presAssocID="{4F531737-70E6-49C3-B5CB-AFCD4395FD1F}" presName="tx1" presStyleLbl="revTx" presStyleIdx="1" presStyleCnt="2"/>
      <dgm:spPr/>
    </dgm:pt>
    <dgm:pt modelId="{D231B0E0-4E93-4124-BF91-1C3F45D65D28}" type="pres">
      <dgm:prSet presAssocID="{4F531737-70E6-49C3-B5CB-AFCD4395FD1F}" presName="vert1" presStyleCnt="0"/>
      <dgm:spPr/>
    </dgm:pt>
  </dgm:ptLst>
  <dgm:cxnLst>
    <dgm:cxn modelId="{B61B561A-080B-49C7-891A-D5A60FB060DD}" srcId="{9AE8F07D-BB76-4E8E-937E-8C794EE03BC1}" destId="{FAD3E86C-BB99-4125-AEEA-384F12FBE2ED}" srcOrd="0" destOrd="0" parTransId="{C0E5F9C7-2861-434C-BED1-B659879628DD}" sibTransId="{5FE5D338-3135-4C9E-916C-7628FA01F356}"/>
    <dgm:cxn modelId="{E8E90171-7294-425D-81AD-9CC4061ECE74}" srcId="{9AE8F07D-BB76-4E8E-937E-8C794EE03BC1}" destId="{4F531737-70E6-49C3-B5CB-AFCD4395FD1F}" srcOrd="1" destOrd="0" parTransId="{C79EA70E-EC02-460F-8410-30B308A6BB4D}" sibTransId="{4C916AC0-5814-46E1-B820-FCCC1278D4E8}"/>
    <dgm:cxn modelId="{4A0D9492-0ADF-4A58-A8EE-36FDB38FE22D}" type="presOf" srcId="{FAD3E86C-BB99-4125-AEEA-384F12FBE2ED}" destId="{5F3FF9EC-3E5A-4148-924E-767373454A65}" srcOrd="0" destOrd="0" presId="urn:microsoft.com/office/officeart/2008/layout/LinedList"/>
    <dgm:cxn modelId="{54E830B2-5B4C-4578-9CDE-9498FACF472B}" type="presOf" srcId="{4F531737-70E6-49C3-B5CB-AFCD4395FD1F}" destId="{AA60C416-6332-48E3-A446-1E0D96BA7DD1}" srcOrd="0" destOrd="0" presId="urn:microsoft.com/office/officeart/2008/layout/LinedList"/>
    <dgm:cxn modelId="{9ACD6EC5-3836-4DA4-B494-C8025CEDF9E6}" type="presOf" srcId="{9AE8F07D-BB76-4E8E-937E-8C794EE03BC1}" destId="{14D5D268-0B46-401D-B3B5-40BABAFB067F}" srcOrd="0" destOrd="0" presId="urn:microsoft.com/office/officeart/2008/layout/LinedList"/>
    <dgm:cxn modelId="{6052A0D4-B339-4A9F-A8B1-22F6F063CC26}" type="presParOf" srcId="{14D5D268-0B46-401D-B3B5-40BABAFB067F}" destId="{0FC715B8-5165-404C-A56E-D3AD0C2E31B8}" srcOrd="0" destOrd="0" presId="urn:microsoft.com/office/officeart/2008/layout/LinedList"/>
    <dgm:cxn modelId="{11FA7684-E4F6-40DB-ABCB-9376B5C19ABD}" type="presParOf" srcId="{14D5D268-0B46-401D-B3B5-40BABAFB067F}" destId="{F88A8E8F-D8FA-430D-9D70-9118069085BA}" srcOrd="1" destOrd="0" presId="urn:microsoft.com/office/officeart/2008/layout/LinedList"/>
    <dgm:cxn modelId="{632FFA72-6FCE-4624-875B-833D5988315E}" type="presParOf" srcId="{F88A8E8F-D8FA-430D-9D70-9118069085BA}" destId="{5F3FF9EC-3E5A-4148-924E-767373454A65}" srcOrd="0" destOrd="0" presId="urn:microsoft.com/office/officeart/2008/layout/LinedList"/>
    <dgm:cxn modelId="{60473894-2070-4BDB-A937-67242796A2C8}" type="presParOf" srcId="{F88A8E8F-D8FA-430D-9D70-9118069085BA}" destId="{934122A8-3613-4FC5-B2FB-28999267DC68}" srcOrd="1" destOrd="0" presId="urn:microsoft.com/office/officeart/2008/layout/LinedList"/>
    <dgm:cxn modelId="{3FA25E48-8A83-45F3-8B8B-18BEBF777EB0}" type="presParOf" srcId="{14D5D268-0B46-401D-B3B5-40BABAFB067F}" destId="{F7273155-22B9-4D3B-9DB2-A36C7D78C7D7}" srcOrd="2" destOrd="0" presId="urn:microsoft.com/office/officeart/2008/layout/LinedList"/>
    <dgm:cxn modelId="{43D819DE-F9BB-4D4F-BAF5-D9DD79D6E936}" type="presParOf" srcId="{14D5D268-0B46-401D-B3B5-40BABAFB067F}" destId="{51DCB25D-8C17-4936-A976-FC5BD8EC3989}" srcOrd="3" destOrd="0" presId="urn:microsoft.com/office/officeart/2008/layout/LinedList"/>
    <dgm:cxn modelId="{B06A0BE2-6CBF-411B-8785-BED2DDC14026}" type="presParOf" srcId="{51DCB25D-8C17-4936-A976-FC5BD8EC3989}" destId="{AA60C416-6332-48E3-A446-1E0D96BA7DD1}" srcOrd="0" destOrd="0" presId="urn:microsoft.com/office/officeart/2008/layout/LinedList"/>
    <dgm:cxn modelId="{7A420FC7-C430-47EB-8E4B-D31237278059}" type="presParOf" srcId="{51DCB25D-8C17-4936-A976-FC5BD8EC3989}" destId="{D231B0E0-4E93-4124-BF91-1C3F45D65D28}"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B6B62B-866F-4F10-843C-18F52069FCBB}">
      <dsp:nvSpPr>
        <dsp:cNvPr id="0" name=""/>
        <dsp:cNvSpPr/>
      </dsp:nvSpPr>
      <dsp:spPr>
        <a:xfrm>
          <a:off x="329943" y="2571186"/>
          <a:ext cx="1679264" cy="701232"/>
        </a:xfrm>
        <a:prstGeom prst="homePlate">
          <a:avLst>
            <a:gd name="adj" fmla="val 40000"/>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755650">
            <a:lnSpc>
              <a:spcPct val="90000"/>
            </a:lnSpc>
            <a:spcBef>
              <a:spcPct val="0"/>
            </a:spcBef>
            <a:spcAft>
              <a:spcPct val="35000"/>
            </a:spcAft>
            <a:buNone/>
          </a:pPr>
          <a:r>
            <a:rPr lang="en-US" sz="1700" kern="1200"/>
            <a:t>1880</a:t>
          </a:r>
        </a:p>
      </dsp:txBody>
      <dsp:txXfrm>
        <a:off x="329943" y="2571186"/>
        <a:ext cx="1539018" cy="701232"/>
      </dsp:txXfrm>
    </dsp:sp>
    <dsp:sp modelId="{2715962B-6ED7-4C00-9BD1-1DDE8DF2E55A}">
      <dsp:nvSpPr>
        <dsp:cNvPr id="0" name=""/>
        <dsp:cNvSpPr/>
      </dsp:nvSpPr>
      <dsp:spPr>
        <a:xfrm>
          <a:off x="3419" y="0"/>
          <a:ext cx="2332312" cy="18699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42240" rIns="0" bIns="142240" numCol="1" spcCol="1270" anchor="b" anchorCtr="1">
          <a:noAutofit/>
        </a:bodyPr>
        <a:lstStyle/>
        <a:p>
          <a:pPr marL="0" lvl="0" indent="0" algn="ctr" defTabSz="711200">
            <a:lnSpc>
              <a:spcPct val="90000"/>
            </a:lnSpc>
            <a:spcBef>
              <a:spcPct val="0"/>
            </a:spcBef>
            <a:spcAft>
              <a:spcPct val="35000"/>
            </a:spcAft>
            <a:buNone/>
          </a:pPr>
          <a:r>
            <a:rPr lang="en-US" sz="1600" kern="1200"/>
            <a:t>Nikola tesla crea la comunicación por radio.</a:t>
          </a:r>
        </a:p>
      </dsp:txBody>
      <dsp:txXfrm>
        <a:off x="3419" y="0"/>
        <a:ext cx="2332312" cy="1869953"/>
      </dsp:txXfrm>
    </dsp:sp>
    <dsp:sp modelId="{8189FA43-D300-4161-B65F-DEE3AC36563A}">
      <dsp:nvSpPr>
        <dsp:cNvPr id="0" name=""/>
        <dsp:cNvSpPr/>
      </dsp:nvSpPr>
      <dsp:spPr>
        <a:xfrm>
          <a:off x="2009208" y="2921802"/>
          <a:ext cx="653047" cy="0"/>
        </a:xfrm>
        <a:custGeom>
          <a:avLst/>
          <a:gdLst/>
          <a:ahLst/>
          <a:cxnLst/>
          <a:rect l="0" t="0" r="0" b="0"/>
          <a:pathLst>
            <a:path>
              <a:moveTo>
                <a:pt x="0" y="0"/>
              </a:moveTo>
              <a:lnTo>
                <a:pt x="653047" y="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8CDF18A-732D-40B5-B3E0-5DF0396CECF6}">
      <dsp:nvSpPr>
        <dsp:cNvPr id="0" name=""/>
        <dsp:cNvSpPr/>
      </dsp:nvSpPr>
      <dsp:spPr>
        <a:xfrm>
          <a:off x="1169576" y="1986825"/>
          <a:ext cx="0" cy="584360"/>
        </a:xfrm>
        <a:prstGeom prst="line">
          <a:avLst/>
        </a:prstGeom>
        <a:noFill/>
        <a:ln w="12700" cap="flat" cmpd="sng" algn="ctr">
          <a:solidFill>
            <a:schemeClr val="accent5">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C5DB6636-E8B6-4DAC-97EB-4D0877A3A259}">
      <dsp:nvSpPr>
        <dsp:cNvPr id="0" name=""/>
        <dsp:cNvSpPr/>
      </dsp:nvSpPr>
      <dsp:spPr>
        <a:xfrm>
          <a:off x="1111139" y="1869953"/>
          <a:ext cx="116872" cy="116872"/>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75554A9-969E-4952-B577-25080CF34FB5}">
      <dsp:nvSpPr>
        <dsp:cNvPr id="0" name=""/>
        <dsp:cNvSpPr/>
      </dsp:nvSpPr>
      <dsp:spPr>
        <a:xfrm>
          <a:off x="2662256" y="2571186"/>
          <a:ext cx="1679264" cy="701232"/>
        </a:xfrm>
        <a:prstGeom prst="hexagon">
          <a:avLst>
            <a:gd name="adj" fmla="val 40000"/>
            <a:gd name="vf" fmla="val 115470"/>
          </a:avLst>
        </a:prstGeom>
        <a:solidFill>
          <a:schemeClr val="accent5">
            <a:hueOff val="724066"/>
            <a:satOff val="-182"/>
            <a:lumOff val="-3627"/>
            <a:alphaOff val="0"/>
          </a:schemeClr>
        </a:solidFill>
        <a:ln w="12700" cap="flat" cmpd="sng" algn="ctr">
          <a:solidFill>
            <a:schemeClr val="accent5">
              <a:hueOff val="724066"/>
              <a:satOff val="-182"/>
              <a:lumOff val="-362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755650">
            <a:lnSpc>
              <a:spcPct val="90000"/>
            </a:lnSpc>
            <a:spcBef>
              <a:spcPct val="0"/>
            </a:spcBef>
            <a:spcAft>
              <a:spcPct val="35000"/>
            </a:spcAft>
            <a:buNone/>
          </a:pPr>
          <a:r>
            <a:rPr lang="en-US" sz="1700" kern="1200" dirty="0"/>
            <a:t>1945</a:t>
          </a:r>
        </a:p>
      </dsp:txBody>
      <dsp:txXfrm>
        <a:off x="2895692" y="2668665"/>
        <a:ext cx="1212392" cy="506274"/>
      </dsp:txXfrm>
    </dsp:sp>
    <dsp:sp modelId="{1BF79FD3-1479-4C4E-A86B-F41D7D02D2D8}">
      <dsp:nvSpPr>
        <dsp:cNvPr id="0" name=""/>
        <dsp:cNvSpPr/>
      </dsp:nvSpPr>
      <dsp:spPr>
        <a:xfrm>
          <a:off x="2335732" y="3973651"/>
          <a:ext cx="2332312" cy="18699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42240" rIns="0" bIns="142240" numCol="1" spcCol="1270" anchor="t" anchorCtr="1">
          <a:noAutofit/>
        </a:bodyPr>
        <a:lstStyle/>
        <a:p>
          <a:pPr marL="0" lvl="0" indent="0" algn="ctr" defTabSz="711200">
            <a:lnSpc>
              <a:spcPct val="90000"/>
            </a:lnSpc>
            <a:spcBef>
              <a:spcPct val="0"/>
            </a:spcBef>
            <a:spcAft>
              <a:spcPct val="35000"/>
            </a:spcAft>
            <a:buNone/>
          </a:pPr>
          <a:r>
            <a:rPr lang="en-US" sz="1600" kern="1200" dirty="0" err="1"/>
            <a:t>En</a:t>
          </a:r>
          <a:r>
            <a:rPr lang="en-US" sz="1600" kern="1200" dirty="0"/>
            <a:t> medio de la </a:t>
          </a:r>
          <a:r>
            <a:rPr lang="en-US" sz="1600" kern="1200" dirty="0" err="1"/>
            <a:t>segunda</a:t>
          </a:r>
          <a:r>
            <a:rPr lang="en-US" sz="1600" kern="1200" dirty="0"/>
            <a:t> </a:t>
          </a:r>
          <a:r>
            <a:rPr lang="en-US" sz="1600" kern="1200" dirty="0" err="1"/>
            <a:t>guerra</a:t>
          </a:r>
          <a:r>
            <a:rPr lang="en-US" sz="1600" kern="1200" dirty="0"/>
            <a:t> </a:t>
          </a:r>
          <a:r>
            <a:rPr lang="en-US" sz="1600" kern="1200" dirty="0" err="1"/>
            <a:t>mundial</a:t>
          </a:r>
          <a:r>
            <a:rPr lang="en-US" sz="1600" kern="1200" dirty="0"/>
            <a:t> la </a:t>
          </a:r>
          <a:r>
            <a:rPr lang="en-US" sz="1600" kern="1200" dirty="0" err="1"/>
            <a:t>necesidad</a:t>
          </a:r>
          <a:r>
            <a:rPr lang="en-US" sz="1600" kern="1200" dirty="0"/>
            <a:t> de </a:t>
          </a:r>
          <a:r>
            <a:rPr lang="en-US" sz="1600" kern="1200" dirty="0" err="1"/>
            <a:t>comunicarse</a:t>
          </a:r>
          <a:r>
            <a:rPr lang="en-US" sz="1600" kern="1200" dirty="0"/>
            <a:t> a </a:t>
          </a:r>
          <a:r>
            <a:rPr lang="en-US" sz="1600" kern="1200" dirty="0" err="1"/>
            <a:t>distancia</a:t>
          </a:r>
          <a:r>
            <a:rPr lang="en-US" sz="1600" kern="1200" dirty="0"/>
            <a:t> </a:t>
          </a:r>
          <a:r>
            <a:rPr lang="en-US" sz="1600" kern="1200" dirty="0" err="1"/>
            <a:t>hizo</a:t>
          </a:r>
          <a:r>
            <a:rPr lang="en-US" sz="1600" kern="1200" dirty="0"/>
            <a:t> que </a:t>
          </a:r>
          <a:r>
            <a:rPr lang="en-US" sz="1600" kern="1200" dirty="0" err="1"/>
            <a:t>motorola</a:t>
          </a:r>
          <a:r>
            <a:rPr lang="en-US" sz="1600" kern="1200" dirty="0"/>
            <a:t> </a:t>
          </a:r>
          <a:r>
            <a:rPr lang="en-US" sz="1600" kern="1200" dirty="0" err="1"/>
            <a:t>creara</a:t>
          </a:r>
          <a:r>
            <a:rPr lang="en-US" sz="1600" kern="1200" dirty="0"/>
            <a:t> un </a:t>
          </a:r>
          <a:r>
            <a:rPr lang="en-US" sz="1600" kern="1200" dirty="0" err="1"/>
            <a:t>dispositivo</a:t>
          </a:r>
          <a:r>
            <a:rPr lang="en-US" sz="1600" kern="1200" dirty="0"/>
            <a:t> </a:t>
          </a:r>
          <a:r>
            <a:rPr lang="en-US" sz="1600" kern="1200" dirty="0" err="1"/>
            <a:t>llamado</a:t>
          </a:r>
          <a:r>
            <a:rPr lang="en-US" sz="1600" kern="1200" dirty="0"/>
            <a:t> </a:t>
          </a:r>
          <a:r>
            <a:rPr lang="en-US" sz="1600" kern="1200" dirty="0" err="1"/>
            <a:t>Handie</a:t>
          </a:r>
          <a:r>
            <a:rPr lang="en-US" sz="1600" kern="1200" dirty="0"/>
            <a:t>-Talkie</a:t>
          </a:r>
        </a:p>
      </dsp:txBody>
      <dsp:txXfrm>
        <a:off x="2335732" y="3973651"/>
        <a:ext cx="2332312" cy="1869953"/>
      </dsp:txXfrm>
    </dsp:sp>
    <dsp:sp modelId="{EB9247F3-172A-4966-A505-A0A0157CA436}">
      <dsp:nvSpPr>
        <dsp:cNvPr id="0" name=""/>
        <dsp:cNvSpPr/>
      </dsp:nvSpPr>
      <dsp:spPr>
        <a:xfrm>
          <a:off x="4341520" y="2921802"/>
          <a:ext cx="653047" cy="0"/>
        </a:xfrm>
        <a:custGeom>
          <a:avLst/>
          <a:gdLst/>
          <a:ahLst/>
          <a:cxnLst/>
          <a:rect l="0" t="0" r="0" b="0"/>
          <a:pathLst>
            <a:path>
              <a:moveTo>
                <a:pt x="0" y="0"/>
              </a:moveTo>
              <a:lnTo>
                <a:pt x="653047" y="0"/>
              </a:lnTo>
            </a:path>
          </a:pathLst>
        </a:custGeom>
        <a:noFill/>
        <a:ln w="12700" cap="flat" cmpd="sng" algn="ctr">
          <a:solidFill>
            <a:schemeClr val="accent5">
              <a:hueOff val="1448133"/>
              <a:satOff val="-364"/>
              <a:lumOff val="-7255"/>
              <a:alphaOff val="0"/>
            </a:schemeClr>
          </a:solidFill>
          <a:prstDash val="solid"/>
          <a:miter lim="800000"/>
        </a:ln>
        <a:effectLst/>
      </dsp:spPr>
      <dsp:style>
        <a:lnRef idx="2">
          <a:scrgbClr r="0" g="0" b="0"/>
        </a:lnRef>
        <a:fillRef idx="1">
          <a:scrgbClr r="0" g="0" b="0"/>
        </a:fillRef>
        <a:effectRef idx="0">
          <a:scrgbClr r="0" g="0" b="0"/>
        </a:effectRef>
        <a:fontRef idx="minor"/>
      </dsp:style>
    </dsp:sp>
    <dsp:sp modelId="{DA3CB53F-522A-4A8C-807A-4D71BD016D02}">
      <dsp:nvSpPr>
        <dsp:cNvPr id="0" name=""/>
        <dsp:cNvSpPr/>
      </dsp:nvSpPr>
      <dsp:spPr>
        <a:xfrm>
          <a:off x="3501888" y="3272418"/>
          <a:ext cx="0" cy="584360"/>
        </a:xfrm>
        <a:prstGeom prst="line">
          <a:avLst/>
        </a:prstGeom>
        <a:noFill/>
        <a:ln w="12700" cap="flat" cmpd="sng" algn="ctr">
          <a:solidFill>
            <a:schemeClr val="accent5">
              <a:hueOff val="724066"/>
              <a:satOff val="-182"/>
              <a:lumOff val="-3627"/>
              <a:alphaOff val="0"/>
            </a:schemeClr>
          </a:solidFill>
          <a:prstDash val="dash"/>
          <a:miter lim="800000"/>
        </a:ln>
        <a:effectLst/>
      </dsp:spPr>
      <dsp:style>
        <a:lnRef idx="1">
          <a:scrgbClr r="0" g="0" b="0"/>
        </a:lnRef>
        <a:fillRef idx="0">
          <a:scrgbClr r="0" g="0" b="0"/>
        </a:fillRef>
        <a:effectRef idx="0">
          <a:scrgbClr r="0" g="0" b="0"/>
        </a:effectRef>
        <a:fontRef idx="minor"/>
      </dsp:style>
    </dsp:sp>
    <dsp:sp modelId="{A14BF5AC-1A5D-4EE6-996C-F9101ED9AC10}">
      <dsp:nvSpPr>
        <dsp:cNvPr id="0" name=""/>
        <dsp:cNvSpPr/>
      </dsp:nvSpPr>
      <dsp:spPr>
        <a:xfrm>
          <a:off x="3443452" y="3856779"/>
          <a:ext cx="116872" cy="116872"/>
        </a:xfrm>
        <a:prstGeom prst="rect">
          <a:avLst/>
        </a:prstGeom>
        <a:solidFill>
          <a:schemeClr val="accent5">
            <a:hueOff val="724066"/>
            <a:satOff val="-182"/>
            <a:lumOff val="-362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3C9F991-BCE4-491E-BB62-97B01E72DA13}">
      <dsp:nvSpPr>
        <dsp:cNvPr id="0" name=""/>
        <dsp:cNvSpPr/>
      </dsp:nvSpPr>
      <dsp:spPr>
        <a:xfrm rot="10800000">
          <a:off x="4994568" y="2571186"/>
          <a:ext cx="1679264" cy="701232"/>
        </a:xfrm>
        <a:prstGeom prst="homePlate">
          <a:avLst>
            <a:gd name="adj" fmla="val 40000"/>
          </a:avLst>
        </a:prstGeom>
        <a:solidFill>
          <a:schemeClr val="accent5">
            <a:hueOff val="1448133"/>
            <a:satOff val="-364"/>
            <a:lumOff val="-7255"/>
            <a:alphaOff val="0"/>
          </a:schemeClr>
        </a:solidFill>
        <a:ln w="12700" cap="flat" cmpd="sng" algn="ctr">
          <a:solidFill>
            <a:schemeClr val="accent5">
              <a:hueOff val="1448133"/>
              <a:satOff val="-364"/>
              <a:lumOff val="-725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755650">
            <a:lnSpc>
              <a:spcPct val="90000"/>
            </a:lnSpc>
            <a:spcBef>
              <a:spcPct val="0"/>
            </a:spcBef>
            <a:spcAft>
              <a:spcPct val="35000"/>
            </a:spcAft>
            <a:buNone/>
          </a:pPr>
          <a:r>
            <a:rPr lang="en-US" sz="1700" kern="1200"/>
            <a:t>1970–1973</a:t>
          </a:r>
        </a:p>
      </dsp:txBody>
      <dsp:txXfrm rot="10800000">
        <a:off x="5134814" y="2571186"/>
        <a:ext cx="1539018" cy="701232"/>
      </dsp:txXfrm>
    </dsp:sp>
    <dsp:sp modelId="{1B1514A3-2A6D-46BC-BD2D-07430158C1A3}">
      <dsp:nvSpPr>
        <dsp:cNvPr id="0" name=""/>
        <dsp:cNvSpPr/>
      </dsp:nvSpPr>
      <dsp:spPr>
        <a:xfrm>
          <a:off x="4668044" y="0"/>
          <a:ext cx="2332312" cy="18699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42240" rIns="0" bIns="142240" numCol="1" spcCol="1270" anchor="b" anchorCtr="1">
          <a:noAutofit/>
        </a:bodyPr>
        <a:lstStyle/>
        <a:p>
          <a:pPr marL="0" lvl="0" indent="0" algn="ctr" defTabSz="711200">
            <a:lnSpc>
              <a:spcPct val="90000"/>
            </a:lnSpc>
            <a:spcBef>
              <a:spcPct val="0"/>
            </a:spcBef>
            <a:spcAft>
              <a:spcPct val="35000"/>
            </a:spcAft>
            <a:buNone/>
          </a:pPr>
          <a:r>
            <a:rPr lang="en-US" sz="1600" kern="1200"/>
            <a:t>Dada la necesidad de la gente de comunicarse sin necesidad de estar en el mismo lugar se crearon un tipo de radio-telefonos</a:t>
          </a:r>
        </a:p>
      </dsp:txBody>
      <dsp:txXfrm>
        <a:off x="4668044" y="0"/>
        <a:ext cx="2332312" cy="1869953"/>
      </dsp:txXfrm>
    </dsp:sp>
    <dsp:sp modelId="{708ED9C6-8EDB-4C88-BEA3-FE5BA4653696}">
      <dsp:nvSpPr>
        <dsp:cNvPr id="0" name=""/>
        <dsp:cNvSpPr/>
      </dsp:nvSpPr>
      <dsp:spPr>
        <a:xfrm>
          <a:off x="5834200" y="1986825"/>
          <a:ext cx="0" cy="584360"/>
        </a:xfrm>
        <a:prstGeom prst="line">
          <a:avLst/>
        </a:prstGeom>
        <a:noFill/>
        <a:ln w="12700" cap="flat" cmpd="sng" algn="ctr">
          <a:solidFill>
            <a:schemeClr val="accent5">
              <a:hueOff val="1448133"/>
              <a:satOff val="-364"/>
              <a:lumOff val="-7255"/>
              <a:alphaOff val="0"/>
            </a:schemeClr>
          </a:solidFill>
          <a:prstDash val="dash"/>
          <a:miter lim="800000"/>
        </a:ln>
        <a:effectLst/>
      </dsp:spPr>
      <dsp:style>
        <a:lnRef idx="1">
          <a:scrgbClr r="0" g="0" b="0"/>
        </a:lnRef>
        <a:fillRef idx="0">
          <a:scrgbClr r="0" g="0" b="0"/>
        </a:fillRef>
        <a:effectRef idx="0">
          <a:scrgbClr r="0" g="0" b="0"/>
        </a:effectRef>
        <a:fontRef idx="minor"/>
      </dsp:style>
    </dsp:sp>
    <dsp:sp modelId="{0E400B8B-1418-4278-B01B-C7BD12358A2B}">
      <dsp:nvSpPr>
        <dsp:cNvPr id="0" name=""/>
        <dsp:cNvSpPr/>
      </dsp:nvSpPr>
      <dsp:spPr>
        <a:xfrm>
          <a:off x="5775764" y="1869953"/>
          <a:ext cx="116872" cy="116872"/>
        </a:xfrm>
        <a:prstGeom prst="rect">
          <a:avLst/>
        </a:prstGeom>
        <a:solidFill>
          <a:schemeClr val="accent5">
            <a:hueOff val="1448133"/>
            <a:satOff val="-364"/>
            <a:lumOff val="-725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AF89C4-F81F-4E79-9157-C986E1F144B0}">
      <dsp:nvSpPr>
        <dsp:cNvPr id="0" name=""/>
        <dsp:cNvSpPr/>
      </dsp:nvSpPr>
      <dsp:spPr>
        <a:xfrm>
          <a:off x="0" y="529"/>
          <a:ext cx="10156531" cy="1237891"/>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44F6BBB-FA8C-40BF-9758-685AFA0FD779}">
      <dsp:nvSpPr>
        <dsp:cNvPr id="0" name=""/>
        <dsp:cNvSpPr/>
      </dsp:nvSpPr>
      <dsp:spPr>
        <a:xfrm>
          <a:off x="374462" y="279054"/>
          <a:ext cx="680840" cy="68084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410E5D8-1B0F-4F6F-B395-65B8FDB3D782}">
      <dsp:nvSpPr>
        <dsp:cNvPr id="0" name=""/>
        <dsp:cNvSpPr/>
      </dsp:nvSpPr>
      <dsp:spPr>
        <a:xfrm>
          <a:off x="1429764" y="529"/>
          <a:ext cx="8726766" cy="12378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010" tIns="131010" rIns="131010" bIns="131010" numCol="1" spcCol="1270" anchor="ctr" anchorCtr="0">
          <a:noAutofit/>
        </a:bodyPr>
        <a:lstStyle/>
        <a:p>
          <a:pPr marL="0" lvl="0" indent="0" algn="l" defTabSz="1022350">
            <a:lnSpc>
              <a:spcPct val="90000"/>
            </a:lnSpc>
            <a:spcBef>
              <a:spcPct val="0"/>
            </a:spcBef>
            <a:spcAft>
              <a:spcPct val="35000"/>
            </a:spcAft>
            <a:buNone/>
          </a:pPr>
          <a:r>
            <a:rPr lang="es-CL" sz="2300" kern="1200"/>
            <a:t>¿Cómo creen que ha influenciado el aspecto comunicacional en el desarrollo de los teléfonos inteligentes?</a:t>
          </a:r>
          <a:endParaRPr lang="en-US" sz="2300" kern="1200"/>
        </a:p>
      </dsp:txBody>
      <dsp:txXfrm>
        <a:off x="1429764" y="529"/>
        <a:ext cx="8726766" cy="1237891"/>
      </dsp:txXfrm>
    </dsp:sp>
    <dsp:sp modelId="{7958E622-8EDA-4DBC-B4FB-46B6970E9DA8}">
      <dsp:nvSpPr>
        <dsp:cNvPr id="0" name=""/>
        <dsp:cNvSpPr/>
      </dsp:nvSpPr>
      <dsp:spPr>
        <a:xfrm>
          <a:off x="0" y="1547893"/>
          <a:ext cx="10156531" cy="1237891"/>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D640050-A3DE-45E8-A8AD-B8787A81901D}">
      <dsp:nvSpPr>
        <dsp:cNvPr id="0" name=""/>
        <dsp:cNvSpPr/>
      </dsp:nvSpPr>
      <dsp:spPr>
        <a:xfrm>
          <a:off x="374462" y="1826419"/>
          <a:ext cx="680840" cy="68084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C279F25-E6E4-488C-8A7F-F9217B340AA2}">
      <dsp:nvSpPr>
        <dsp:cNvPr id="0" name=""/>
        <dsp:cNvSpPr/>
      </dsp:nvSpPr>
      <dsp:spPr>
        <a:xfrm>
          <a:off x="1429764" y="1547893"/>
          <a:ext cx="8726766" cy="12378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010" tIns="131010" rIns="131010" bIns="131010" numCol="1" spcCol="1270" anchor="ctr" anchorCtr="0">
          <a:noAutofit/>
        </a:bodyPr>
        <a:lstStyle/>
        <a:p>
          <a:pPr marL="0" lvl="0" indent="0" algn="l" defTabSz="1022350">
            <a:lnSpc>
              <a:spcPct val="90000"/>
            </a:lnSpc>
            <a:spcBef>
              <a:spcPct val="0"/>
            </a:spcBef>
            <a:spcAft>
              <a:spcPct val="35000"/>
            </a:spcAft>
            <a:buNone/>
          </a:pPr>
          <a:r>
            <a:rPr lang="es-CL" sz="2300" kern="1200"/>
            <a:t>¿Qué creen que es lo que impulsó el desarrollo de estos dispositivos móviles?</a:t>
          </a:r>
          <a:endParaRPr lang="en-US" sz="2300" kern="1200"/>
        </a:p>
      </dsp:txBody>
      <dsp:txXfrm>
        <a:off x="1429764" y="1547893"/>
        <a:ext cx="8726766" cy="1237891"/>
      </dsp:txXfrm>
    </dsp:sp>
    <dsp:sp modelId="{DF7A54A9-64E1-4D16-B8C8-EA0F8A31B38C}">
      <dsp:nvSpPr>
        <dsp:cNvPr id="0" name=""/>
        <dsp:cNvSpPr/>
      </dsp:nvSpPr>
      <dsp:spPr>
        <a:xfrm>
          <a:off x="0" y="3095258"/>
          <a:ext cx="10156531" cy="1237891"/>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359449F-74C9-4DCC-8908-A5E9C5F63C49}">
      <dsp:nvSpPr>
        <dsp:cNvPr id="0" name=""/>
        <dsp:cNvSpPr/>
      </dsp:nvSpPr>
      <dsp:spPr>
        <a:xfrm>
          <a:off x="374462" y="3373783"/>
          <a:ext cx="680840" cy="68084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C0CCA5E-178B-4C8C-A1A2-80B407440BAF}">
      <dsp:nvSpPr>
        <dsp:cNvPr id="0" name=""/>
        <dsp:cNvSpPr/>
      </dsp:nvSpPr>
      <dsp:spPr>
        <a:xfrm>
          <a:off x="1429764" y="3095258"/>
          <a:ext cx="8726766" cy="12378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010" tIns="131010" rIns="131010" bIns="131010" numCol="1" spcCol="1270" anchor="ctr" anchorCtr="0">
          <a:noAutofit/>
        </a:bodyPr>
        <a:lstStyle/>
        <a:p>
          <a:pPr marL="0" lvl="0" indent="0" algn="l" defTabSz="1022350">
            <a:lnSpc>
              <a:spcPct val="90000"/>
            </a:lnSpc>
            <a:spcBef>
              <a:spcPct val="0"/>
            </a:spcBef>
            <a:spcAft>
              <a:spcPct val="35000"/>
            </a:spcAft>
            <a:buNone/>
          </a:pPr>
          <a:r>
            <a:rPr lang="es-CL" sz="2300" kern="1200"/>
            <a:t>Cual es la función principal de un smartphone comparada con la de un teléfono móvil convencional</a:t>
          </a:r>
          <a:endParaRPr lang="en-US" sz="2300" kern="1200"/>
        </a:p>
      </dsp:txBody>
      <dsp:txXfrm>
        <a:off x="1429764" y="3095258"/>
        <a:ext cx="8726766" cy="123789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8CEAD0-6951-4B81-8A6A-2FA5C0F5A179}">
      <dsp:nvSpPr>
        <dsp:cNvPr id="0" name=""/>
        <dsp:cNvSpPr/>
      </dsp:nvSpPr>
      <dsp:spPr>
        <a:xfrm>
          <a:off x="0" y="0"/>
          <a:ext cx="7003777"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EB608A5-600E-40C5-AD87-4CD71CB6D14F}">
      <dsp:nvSpPr>
        <dsp:cNvPr id="0" name=""/>
        <dsp:cNvSpPr/>
      </dsp:nvSpPr>
      <dsp:spPr>
        <a:xfrm>
          <a:off x="0" y="0"/>
          <a:ext cx="7003777" cy="29218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s-CL" sz="3200" kern="1200"/>
            <a:t>BlackBerry fue un sistema operativo cuyo principal enfoque estuvo en el mundo empresarial con su, dado su especial afinidad con sistemas de e-mail y teclado QWERTY.</a:t>
          </a:r>
          <a:endParaRPr lang="en-US" sz="3200" kern="1200"/>
        </a:p>
      </dsp:txBody>
      <dsp:txXfrm>
        <a:off x="0" y="0"/>
        <a:ext cx="7003777" cy="2921802"/>
      </dsp:txXfrm>
    </dsp:sp>
    <dsp:sp modelId="{0814F8EF-48FE-4018-B5C3-4F5A65645639}">
      <dsp:nvSpPr>
        <dsp:cNvPr id="0" name=""/>
        <dsp:cNvSpPr/>
      </dsp:nvSpPr>
      <dsp:spPr>
        <a:xfrm>
          <a:off x="0" y="2921802"/>
          <a:ext cx="7003777" cy="0"/>
        </a:xfrm>
        <a:prstGeom prst="line">
          <a:avLst/>
        </a:prstGeom>
        <a:solidFill>
          <a:schemeClr val="accent2">
            <a:hueOff val="1558254"/>
            <a:satOff val="-5560"/>
            <a:lumOff val="1569"/>
            <a:alphaOff val="0"/>
          </a:schemeClr>
        </a:solidFill>
        <a:ln w="12700" cap="flat" cmpd="sng" algn="ctr">
          <a:solidFill>
            <a:schemeClr val="accent2">
              <a:hueOff val="1558254"/>
              <a:satOff val="-5560"/>
              <a:lumOff val="156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2DE29CF-3D6C-45F2-ADE1-A94B777146F9}">
      <dsp:nvSpPr>
        <dsp:cNvPr id="0" name=""/>
        <dsp:cNvSpPr/>
      </dsp:nvSpPr>
      <dsp:spPr>
        <a:xfrm>
          <a:off x="0" y="2921802"/>
          <a:ext cx="7003777" cy="29218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s-CL" sz="3200" kern="1200"/>
            <a:t>BlackBerry se centró en otorgar una experiencia cómoda hacia la gente de negocios, dado las características de sus dispositivos móviles.</a:t>
          </a:r>
          <a:endParaRPr lang="en-US" sz="3200" kern="1200"/>
        </a:p>
      </dsp:txBody>
      <dsp:txXfrm>
        <a:off x="0" y="2921802"/>
        <a:ext cx="7003777" cy="292180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CF49D7-A3B5-4F7A-A86B-617C1FB3E765}">
      <dsp:nvSpPr>
        <dsp:cNvPr id="0" name=""/>
        <dsp:cNvSpPr/>
      </dsp:nvSpPr>
      <dsp:spPr>
        <a:xfrm>
          <a:off x="0" y="2853"/>
          <a:ext cx="7003777"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6875719-8ADF-49DE-96E7-5EC899007947}">
      <dsp:nvSpPr>
        <dsp:cNvPr id="0" name=""/>
        <dsp:cNvSpPr/>
      </dsp:nvSpPr>
      <dsp:spPr>
        <a:xfrm>
          <a:off x="0" y="2853"/>
          <a:ext cx="7003777" cy="19459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s-CL" sz="2300" kern="1200"/>
            <a:t>Windows Mobile, fue el primer sistema operativo para dispositivos móviles por parte de Windows </a:t>
          </a:r>
          <a:endParaRPr lang="en-US" sz="2300" kern="1200"/>
        </a:p>
      </dsp:txBody>
      <dsp:txXfrm>
        <a:off x="0" y="2853"/>
        <a:ext cx="7003777" cy="1945966"/>
      </dsp:txXfrm>
    </dsp:sp>
    <dsp:sp modelId="{5370FB61-711A-48CC-B736-0A5C1BB572C0}">
      <dsp:nvSpPr>
        <dsp:cNvPr id="0" name=""/>
        <dsp:cNvSpPr/>
      </dsp:nvSpPr>
      <dsp:spPr>
        <a:xfrm>
          <a:off x="0" y="1948819"/>
          <a:ext cx="7003777" cy="0"/>
        </a:xfrm>
        <a:prstGeom prst="line">
          <a:avLst/>
        </a:prstGeom>
        <a:solidFill>
          <a:schemeClr val="accent2">
            <a:hueOff val="779127"/>
            <a:satOff val="-2780"/>
            <a:lumOff val="784"/>
            <a:alphaOff val="0"/>
          </a:schemeClr>
        </a:solidFill>
        <a:ln w="12700" cap="flat" cmpd="sng" algn="ctr">
          <a:solidFill>
            <a:schemeClr val="accent2">
              <a:hueOff val="779127"/>
              <a:satOff val="-2780"/>
              <a:lumOff val="78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CD3593-1A3B-49A0-8AEF-66154435683A}">
      <dsp:nvSpPr>
        <dsp:cNvPr id="0" name=""/>
        <dsp:cNvSpPr/>
      </dsp:nvSpPr>
      <dsp:spPr>
        <a:xfrm>
          <a:off x="0" y="1948819"/>
          <a:ext cx="7003777" cy="19459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s-CL" sz="2300" kern="1200" dirty="0"/>
            <a:t>La característica de Windows Mobile era similar a otros sistemas operativos, sin embargo, sobresalía a la hora de editar documentos en Word, Excel, leer archivos PDF, y otras cosas.</a:t>
          </a:r>
        </a:p>
        <a:p>
          <a:pPr marL="0" lvl="0" indent="0" algn="l" defTabSz="1022350">
            <a:lnSpc>
              <a:spcPct val="90000"/>
            </a:lnSpc>
            <a:spcBef>
              <a:spcPct val="0"/>
            </a:spcBef>
            <a:spcAft>
              <a:spcPct val="35000"/>
            </a:spcAft>
            <a:buNone/>
          </a:pPr>
          <a:endParaRPr lang="en-US" sz="2300" kern="1200" dirty="0"/>
        </a:p>
      </dsp:txBody>
      <dsp:txXfrm>
        <a:off x="0" y="1948819"/>
        <a:ext cx="7003777" cy="1945966"/>
      </dsp:txXfrm>
    </dsp:sp>
    <dsp:sp modelId="{E585496F-9205-4FF6-B712-1FE707C7B0A9}">
      <dsp:nvSpPr>
        <dsp:cNvPr id="0" name=""/>
        <dsp:cNvSpPr/>
      </dsp:nvSpPr>
      <dsp:spPr>
        <a:xfrm>
          <a:off x="0" y="3894785"/>
          <a:ext cx="7003777" cy="0"/>
        </a:xfrm>
        <a:prstGeom prst="line">
          <a:avLst/>
        </a:prstGeom>
        <a:solidFill>
          <a:schemeClr val="accent2">
            <a:hueOff val="1558254"/>
            <a:satOff val="-5560"/>
            <a:lumOff val="1569"/>
            <a:alphaOff val="0"/>
          </a:schemeClr>
        </a:solidFill>
        <a:ln w="12700" cap="flat" cmpd="sng" algn="ctr">
          <a:solidFill>
            <a:schemeClr val="accent2">
              <a:hueOff val="1558254"/>
              <a:satOff val="-5560"/>
              <a:lumOff val="156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9C90048-CD5F-430D-879E-910B6C8346E8}">
      <dsp:nvSpPr>
        <dsp:cNvPr id="0" name=""/>
        <dsp:cNvSpPr/>
      </dsp:nvSpPr>
      <dsp:spPr>
        <a:xfrm>
          <a:off x="0" y="3894785"/>
          <a:ext cx="7003777" cy="19459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s-CL" sz="2300" kern="1200"/>
            <a:t>En el año 2010 Windows Mobile fue descontinuado para dar paso a Windows Phone (el cual también fue descontinuado).</a:t>
          </a:r>
          <a:endParaRPr lang="en-US" sz="2300" kern="1200"/>
        </a:p>
      </dsp:txBody>
      <dsp:txXfrm>
        <a:off x="0" y="3894785"/>
        <a:ext cx="7003777" cy="194596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C715B8-5165-404C-A56E-D3AD0C2E31B8}">
      <dsp:nvSpPr>
        <dsp:cNvPr id="0" name=""/>
        <dsp:cNvSpPr/>
      </dsp:nvSpPr>
      <dsp:spPr>
        <a:xfrm>
          <a:off x="0" y="0"/>
          <a:ext cx="7003777"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F3FF9EC-3E5A-4148-924E-767373454A65}">
      <dsp:nvSpPr>
        <dsp:cNvPr id="0" name=""/>
        <dsp:cNvSpPr/>
      </dsp:nvSpPr>
      <dsp:spPr>
        <a:xfrm>
          <a:off x="0" y="0"/>
          <a:ext cx="7003777" cy="29218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s-ES" sz="2500" kern="1200"/>
            <a:t>La primera versión de iOS la presentó Apple en 2007. En aquel momento, el sistema operativo se llamaba iPhone OS y corría en la primera generación de iPhone. A partir de esta fecha, más o menos cada año, una nueva versión mayor de este OS está disponible en los productos Apple compatibles. </a:t>
          </a:r>
          <a:endParaRPr lang="en-US" sz="2500" kern="1200"/>
        </a:p>
      </dsp:txBody>
      <dsp:txXfrm>
        <a:off x="0" y="0"/>
        <a:ext cx="7003777" cy="2921802"/>
      </dsp:txXfrm>
    </dsp:sp>
    <dsp:sp modelId="{F7273155-22B9-4D3B-9DB2-A36C7D78C7D7}">
      <dsp:nvSpPr>
        <dsp:cNvPr id="0" name=""/>
        <dsp:cNvSpPr/>
      </dsp:nvSpPr>
      <dsp:spPr>
        <a:xfrm>
          <a:off x="0" y="2921802"/>
          <a:ext cx="7003777" cy="0"/>
        </a:xfrm>
        <a:prstGeom prst="line">
          <a:avLst/>
        </a:prstGeom>
        <a:solidFill>
          <a:schemeClr val="accent2">
            <a:hueOff val="1558254"/>
            <a:satOff val="-5560"/>
            <a:lumOff val="1569"/>
            <a:alphaOff val="0"/>
          </a:schemeClr>
        </a:solidFill>
        <a:ln w="12700" cap="flat" cmpd="sng" algn="ctr">
          <a:solidFill>
            <a:schemeClr val="accent2">
              <a:hueOff val="1558254"/>
              <a:satOff val="-5560"/>
              <a:lumOff val="156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A60C416-6332-48E3-A446-1E0D96BA7DD1}">
      <dsp:nvSpPr>
        <dsp:cNvPr id="0" name=""/>
        <dsp:cNvSpPr/>
      </dsp:nvSpPr>
      <dsp:spPr>
        <a:xfrm>
          <a:off x="0" y="2921802"/>
          <a:ext cx="7003777" cy="29218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s-ES" sz="2500" kern="1200"/>
            <a:t>Al igual que en el caso de Android, este sistema operativo permite gestionar el hardware del dispositivo, como la pantalla, el teclado, los sensores (acelerómetro, GPS, sensor de huella digital…), las conexiones (Wi-Fi, Bluetooth, telefonía móvil…), la cámara o también la tarjeta de memoria. </a:t>
          </a:r>
          <a:endParaRPr lang="en-US" sz="2500" kern="1200"/>
        </a:p>
      </dsp:txBody>
      <dsp:txXfrm>
        <a:off x="0" y="2921802"/>
        <a:ext cx="7003777" cy="2921802"/>
      </dsp:txXfrm>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jpg>
</file>

<file path=ppt/media/image13.jpg>
</file>

<file path=ppt/media/image14.png>
</file>

<file path=ppt/media/image15.png>
</file>

<file path=ppt/media/image16.png>
</file>

<file path=ppt/media/image17.svg>
</file>

<file path=ppt/media/image18.png>
</file>

<file path=ppt/media/image19.svg>
</file>

<file path=ppt/media/image2.png>
</file>

<file path=ppt/media/image20.png>
</file>

<file path=ppt/media/image21.svg>
</file>

<file path=ppt/media/image3.jpeg>
</file>

<file path=ppt/media/image4.png>
</file>

<file path=ppt/media/image5.png>
</file>

<file path=ppt/media/image6.jpg>
</file>

<file path=ppt/media/image7.jp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dirty="0"/>
              <a:t>Click to edit Master title style</a:t>
            </a:r>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latin typeface="+mn-lt"/>
              </a:defRPr>
            </a:lvl1pPr>
          </a:lstStyle>
          <a:p>
            <a:fld id="{11A6662E-FAF4-44BC-88B5-85A7CBFB6D30}" type="datetime1">
              <a:rPr lang="en-US" smtClean="0"/>
              <a:pPr/>
              <a:t>8/17/2022</a:t>
            </a:fld>
            <a:endParaRPr lang="en-US"/>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latin typeface="+mn-lt"/>
              </a:defRPr>
            </a:lvl1pPr>
          </a:lstStyle>
          <a:p>
            <a:endParaRPr lang="en-US"/>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18900896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8/17/2022</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7127167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8/17/2022</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112134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838200" y="365760"/>
            <a:ext cx="10515600" cy="1325563"/>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8/17/2022</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283594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8/17/2022</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5960173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838200" y="365760"/>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8/17/2022</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7410007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839788" y="1752600"/>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839788" y="2666999"/>
            <a:ext cx="5157787"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183188"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8/17/2022</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592563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838200" y="365760"/>
            <a:ext cx="10515600" cy="1325563"/>
          </a:xfrm>
        </p:spPr>
        <p:txBody>
          <a:bodyPr/>
          <a:lstStyle/>
          <a:p>
            <a:r>
              <a:rPr lang="en-US"/>
              <a:t>Click to edit Master title style</a:t>
            </a:r>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p:txBody>
          <a:bodyPr/>
          <a:lstStyle/>
          <a:p>
            <a:fld id="{3AB41CFF-90C9-47B3-9DA1-F2BF8D839F7E}" type="datetime1">
              <a:rPr lang="en-US" smtClean="0"/>
              <a:t>8/17/2022</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0264337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8/17/2022</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397641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8/17/2022</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414231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8/17/2022</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11589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0" name="Picture 39">
            <a:extLst>
              <a:ext uri="{FF2B5EF4-FFF2-40B4-BE49-F238E27FC236}">
                <a16:creationId xmlns:a16="http://schemas.microsoft.com/office/drawing/2014/main" id="{1CB7E8AE-A3AC-4BB7-A5C6-F00EC697B265}"/>
              </a:ext>
            </a:extLst>
          </p:cNvPr>
          <p:cNvPicPr>
            <a:picLocks noChangeAspect="1"/>
          </p:cNvPicPr>
          <p:nvPr/>
        </p:nvPicPr>
        <p:blipFill>
          <a:blip r:embed="rId13">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838200" y="425450"/>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838200" y="1949450"/>
            <a:ext cx="10515600"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838200" y="6324600"/>
            <a:ext cx="2743200" cy="365125"/>
          </a:xfrm>
          <a:prstGeom prst="rect">
            <a:avLst/>
          </a:prstGeom>
        </p:spPr>
        <p:txBody>
          <a:bodyPr vert="horz" lIns="91440" tIns="45720" rIns="91440" bIns="45720" rtlCol="0" anchor="ctr"/>
          <a:lstStyle>
            <a:lvl1pPr algn="l">
              <a:defRPr sz="900">
                <a:solidFill>
                  <a:schemeClr val="bg1">
                    <a:alpha val="60000"/>
                  </a:schemeClr>
                </a:solidFill>
                <a:latin typeface="+mn-lt"/>
              </a:defRPr>
            </a:lvl1pPr>
          </a:lstStyle>
          <a:p>
            <a:fld id="{57E0CF6C-748E-4B7A-BC8B-3011EF78ED13}" type="datetime1">
              <a:rPr lang="en-US" smtClean="0"/>
              <a:pPr/>
              <a:t>8/17/2022</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324600"/>
            <a:ext cx="4114800" cy="365125"/>
          </a:xfrm>
          <a:prstGeom prst="rect">
            <a:avLst/>
          </a:prstGeom>
        </p:spPr>
        <p:txBody>
          <a:bodyPr vert="horz" lIns="91440" tIns="45720" rIns="91440" bIns="45720" rtlCol="0" anchor="ctr"/>
          <a:lstStyle>
            <a:lvl1pPr algn="ctr">
              <a:defRPr sz="900">
                <a:solidFill>
                  <a:schemeClr val="bg1">
                    <a:alpha val="60000"/>
                  </a:schemeClr>
                </a:solidFill>
                <a:latin typeface="+mn-lt"/>
              </a:defRPr>
            </a:lvl1pPr>
          </a:lstStyle>
          <a:p>
            <a:endParaRPr lang="en-US" dirty="0"/>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610600" y="6324600"/>
            <a:ext cx="2743200" cy="365125"/>
          </a:xfrm>
          <a:prstGeom prst="rect">
            <a:avLst/>
          </a:prstGeom>
        </p:spPr>
        <p:txBody>
          <a:bodyPr vert="horz" lIns="91440" tIns="45720" rIns="91440" bIns="45720" rtlCol="0" anchor="ctr"/>
          <a:lstStyle>
            <a:lvl1pPr algn="r">
              <a:defRPr sz="900">
                <a:solidFill>
                  <a:schemeClr val="bg1">
                    <a:alpha val="60000"/>
                  </a:schemeClr>
                </a:solidFill>
                <a:latin typeface="+mn-lt"/>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3487692397"/>
      </p:ext>
    </p:extLst>
  </p:cSld>
  <p:clrMap bg1="lt1" tx1="dk1" bg2="lt2" tx2="dk2" accent1="accent1" accent2="accent2" accent3="accent3" accent4="accent4" accent5="accent5" accent6="accent6" hlink="hlink" folHlink="folHlink"/>
  <p:sldLayoutIdLst>
    <p:sldLayoutId id="2147483672" r:id="rId1"/>
    <p:sldLayoutId id="2147483662" r:id="rId2"/>
    <p:sldLayoutId id="2147483663" r:id="rId3"/>
    <p:sldLayoutId id="2147483664" r:id="rId4"/>
    <p:sldLayoutId id="2147483665" r:id="rId5"/>
    <p:sldLayoutId id="2147483666" r:id="rId6"/>
    <p:sldLayoutId id="2147483667" r:id="rId7"/>
    <p:sldLayoutId id="2147483671" r:id="rId8"/>
    <p:sldLayoutId id="2147483668" r:id="rId9"/>
    <p:sldLayoutId id="2147483669" r:id="rId10"/>
    <p:sldLayoutId id="2147483670" r:id="rId11"/>
  </p:sldLayoutIdLst>
  <p:hf sldNum="0" hdr="0" ftr="0" dt="0"/>
  <p:txStyles>
    <p:titleStyle>
      <a:lvl1pPr algn="l" defTabSz="914400" rtl="0" eaLnBrk="1" latinLnBrk="0" hangingPunct="1">
        <a:lnSpc>
          <a:spcPct val="100000"/>
        </a:lnSpc>
        <a:spcBef>
          <a:spcPct val="0"/>
        </a:spcBef>
        <a:buNone/>
        <a:defRPr sz="4400" b="1" kern="1200">
          <a:solidFill>
            <a:schemeClr val="bg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15.png"/><Relationship Id="rId7" Type="http://schemas.openxmlformats.org/officeDocument/2006/relationships/diagramColors" Target="../diagrams/colors2.xml"/><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youtube.com/watch?v=XmUlSwKproM"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www.youtube.com/watch?v=-rvbtkWFDFM" TargetMode="External"/><Relationship Id="rId7" Type="http://schemas.openxmlformats.org/officeDocument/2006/relationships/diagramColors" Target="../diagrams/colors3.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4.xml"/><Relationship Id="rId5" Type="http://schemas.openxmlformats.org/officeDocument/2006/relationships/image" Target="../media/image6.jp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4.xml"/><Relationship Id="rId4" Type="http://schemas.openxmlformats.org/officeDocument/2006/relationships/image" Target="../media/image7.jp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4.xml"/><Relationship Id="rId5" Type="http://schemas.openxmlformats.org/officeDocument/2006/relationships/image" Target="../media/image13.jpg"/><Relationship Id="rId4"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644DE9-8D09-43E2-BA69-F57482CFC9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6C23C919-B32E-40FF-B3D8-631316E84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3" name="Rectangle 12">
            <a:extLst>
              <a:ext uri="{FF2B5EF4-FFF2-40B4-BE49-F238E27FC236}">
                <a16:creationId xmlns:a16="http://schemas.microsoft.com/office/drawing/2014/main" id="{61B17B84-F8A7-4053-9C9D-91E3CA7FF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0"/>
            <a:ext cx="12188951" cy="6858000"/>
          </a:xfrm>
          <a:prstGeom prst="rect">
            <a:avLst/>
          </a:prstGeom>
          <a:blipFill dpi="0" rotWithShape="1">
            <a:blip r:embed="rId2">
              <a:alphaModFix amt="30000"/>
              <a:lum bright="70000" contrast="-70000"/>
            </a:blip>
            <a:srcRect/>
            <a:tile tx="889000" ty="0" sx="100000" sy="100000" flip="xy" algn="t"/>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Dispositivo móvil con aplicaciones">
            <a:extLst>
              <a:ext uri="{FF2B5EF4-FFF2-40B4-BE49-F238E27FC236}">
                <a16:creationId xmlns:a16="http://schemas.microsoft.com/office/drawing/2014/main" id="{2B9CF5E7-DDD2-7339-0AE4-700CD6DA3112}"/>
              </a:ext>
            </a:extLst>
          </p:cNvPr>
          <p:cNvPicPr>
            <a:picLocks noChangeAspect="1"/>
          </p:cNvPicPr>
          <p:nvPr/>
        </p:nvPicPr>
        <p:blipFill rotWithShape="1">
          <a:blip r:embed="rId3">
            <a:alphaModFix amt="70000"/>
          </a:blip>
          <a:srcRect l="5" r="1" b="1"/>
          <a:stretch/>
        </p:blipFill>
        <p:spPr>
          <a:xfrm>
            <a:off x="20" y="10"/>
            <a:ext cx="12188932" cy="6856614"/>
          </a:xfrm>
          <a:prstGeom prst="rect">
            <a:avLst/>
          </a:prstGeom>
        </p:spPr>
      </p:pic>
      <p:sp>
        <p:nvSpPr>
          <p:cNvPr id="2" name="Título 1">
            <a:extLst>
              <a:ext uri="{FF2B5EF4-FFF2-40B4-BE49-F238E27FC236}">
                <a16:creationId xmlns:a16="http://schemas.microsoft.com/office/drawing/2014/main" id="{1C119750-20B5-68DE-99B5-FC3CE4E5B197}"/>
              </a:ext>
            </a:extLst>
          </p:cNvPr>
          <p:cNvSpPr>
            <a:spLocks noGrp="1"/>
          </p:cNvSpPr>
          <p:nvPr>
            <p:ph type="ctrTitle"/>
          </p:nvPr>
        </p:nvSpPr>
        <p:spPr>
          <a:xfrm>
            <a:off x="838200" y="740211"/>
            <a:ext cx="7530685" cy="3163864"/>
          </a:xfrm>
        </p:spPr>
        <p:txBody>
          <a:bodyPr>
            <a:normAutofit/>
          </a:bodyPr>
          <a:lstStyle/>
          <a:p>
            <a:pPr algn="l"/>
            <a:r>
              <a:rPr lang="es-CL" sz="5200" dirty="0">
                <a:solidFill>
                  <a:srgbClr val="FFFFFF"/>
                </a:solidFill>
              </a:rPr>
              <a:t>Dispositivos móviles y su Evolución</a:t>
            </a:r>
          </a:p>
        </p:txBody>
      </p:sp>
      <p:sp>
        <p:nvSpPr>
          <p:cNvPr id="3" name="Subtítulo 2">
            <a:extLst>
              <a:ext uri="{FF2B5EF4-FFF2-40B4-BE49-F238E27FC236}">
                <a16:creationId xmlns:a16="http://schemas.microsoft.com/office/drawing/2014/main" id="{DCEF51DA-EE32-5F63-D2F9-F1244B849A5D}"/>
              </a:ext>
            </a:extLst>
          </p:cNvPr>
          <p:cNvSpPr>
            <a:spLocks noGrp="1"/>
          </p:cNvSpPr>
          <p:nvPr>
            <p:ph type="subTitle" idx="1"/>
          </p:nvPr>
        </p:nvSpPr>
        <p:spPr>
          <a:xfrm>
            <a:off x="838200" y="4074515"/>
            <a:ext cx="7583133" cy="1279124"/>
          </a:xfrm>
        </p:spPr>
        <p:txBody>
          <a:bodyPr>
            <a:normAutofit/>
          </a:bodyPr>
          <a:lstStyle/>
          <a:p>
            <a:pPr algn="l"/>
            <a:endParaRPr lang="es-CL" sz="2200">
              <a:solidFill>
                <a:srgbClr val="FFFFFF"/>
              </a:solidFill>
            </a:endParaRPr>
          </a:p>
        </p:txBody>
      </p:sp>
    </p:spTree>
    <p:extLst>
      <p:ext uri="{BB962C8B-B14F-4D97-AF65-F5344CB8AC3E}">
        <p14:creationId xmlns:p14="http://schemas.microsoft.com/office/powerpoint/2010/main" val="2120824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672BEB-62E7-2D27-619A-BACB6CD15F5C}"/>
              </a:ext>
            </a:extLst>
          </p:cNvPr>
          <p:cNvSpPr>
            <a:spLocks noGrp="1"/>
          </p:cNvSpPr>
          <p:nvPr>
            <p:ph type="title"/>
          </p:nvPr>
        </p:nvSpPr>
        <p:spPr/>
        <p:txBody>
          <a:bodyPr/>
          <a:lstStyle/>
          <a:p>
            <a:r>
              <a:rPr lang="es-CL" dirty="0"/>
              <a:t>La llegada del smartphone</a:t>
            </a:r>
          </a:p>
        </p:txBody>
      </p:sp>
      <p:sp>
        <p:nvSpPr>
          <p:cNvPr id="3" name="Marcador de contenido 2">
            <a:extLst>
              <a:ext uri="{FF2B5EF4-FFF2-40B4-BE49-F238E27FC236}">
                <a16:creationId xmlns:a16="http://schemas.microsoft.com/office/drawing/2014/main" id="{9887526D-36D0-2CF6-1074-50384522FF62}"/>
              </a:ext>
            </a:extLst>
          </p:cNvPr>
          <p:cNvSpPr>
            <a:spLocks noGrp="1"/>
          </p:cNvSpPr>
          <p:nvPr>
            <p:ph idx="1"/>
          </p:nvPr>
        </p:nvSpPr>
        <p:spPr/>
        <p:txBody>
          <a:bodyPr>
            <a:normAutofit fontScale="92500" lnSpcReduction="20000"/>
          </a:bodyPr>
          <a:lstStyle/>
          <a:p>
            <a:r>
              <a:rPr lang="es-CL" dirty="0"/>
              <a:t>El smartphone es un dispositivo que funciona </a:t>
            </a:r>
            <a:r>
              <a:rPr lang="es-CL" b="1" dirty="0"/>
              <a:t>como teléfono móvil</a:t>
            </a:r>
            <a:r>
              <a:rPr lang="es-CL" dirty="0"/>
              <a:t> con ciertas características que se asemejan a una PC.</a:t>
            </a:r>
          </a:p>
          <a:p>
            <a:r>
              <a:rPr lang="es-CL" dirty="0"/>
              <a:t>Los smartphones nacieron como un elemento entre el PDA y un teléfono móvil. </a:t>
            </a:r>
          </a:p>
          <a:p>
            <a:r>
              <a:rPr lang="es-CL" dirty="0"/>
              <a:t>Este tipo de dispositivo móvil posee muchas características, tales como:</a:t>
            </a:r>
          </a:p>
          <a:p>
            <a:pPr lvl="1"/>
            <a:r>
              <a:rPr lang="es-CL" dirty="0"/>
              <a:t>Sistema operativo</a:t>
            </a:r>
          </a:p>
          <a:p>
            <a:pPr lvl="1"/>
            <a:r>
              <a:rPr lang="es-CL" dirty="0" err="1"/>
              <a:t>Camaras</a:t>
            </a:r>
            <a:endParaRPr lang="es-CL" dirty="0"/>
          </a:p>
          <a:p>
            <a:pPr lvl="1"/>
            <a:r>
              <a:rPr lang="es-CL" dirty="0"/>
              <a:t>Pantallas táctiles</a:t>
            </a:r>
          </a:p>
          <a:p>
            <a:pPr lvl="1"/>
            <a:r>
              <a:rPr lang="es-CL" dirty="0"/>
              <a:t>Conectividad a internet.</a:t>
            </a:r>
          </a:p>
        </p:txBody>
      </p:sp>
    </p:spTree>
    <p:extLst>
      <p:ext uri="{BB962C8B-B14F-4D97-AF65-F5344CB8AC3E}">
        <p14:creationId xmlns:p14="http://schemas.microsoft.com/office/powerpoint/2010/main" val="11380259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4" name="Rectangle 13">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pic>
        <p:nvPicPr>
          <p:cNvPr id="16" name="Picture 15">
            <a:extLst>
              <a:ext uri="{FF2B5EF4-FFF2-40B4-BE49-F238E27FC236}">
                <a16:creationId xmlns:a16="http://schemas.microsoft.com/office/drawing/2014/main" id="{A72D06A1-BA08-4820-BBC8-B24DDB32A3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t="37018" r="40625"/>
          <a:stretch/>
        </p:blipFill>
        <p:spPr>
          <a:xfrm>
            <a:off x="10744200" y="0"/>
            <a:ext cx="1447800" cy="1535750"/>
          </a:xfrm>
          <a:prstGeom prst="rect">
            <a:avLst/>
          </a:prstGeom>
        </p:spPr>
      </p:pic>
      <p:sp>
        <p:nvSpPr>
          <p:cNvPr id="5" name="Título 4">
            <a:extLst>
              <a:ext uri="{FF2B5EF4-FFF2-40B4-BE49-F238E27FC236}">
                <a16:creationId xmlns:a16="http://schemas.microsoft.com/office/drawing/2014/main" id="{42F63A29-44D4-8575-1A15-229ECDD17573}"/>
              </a:ext>
            </a:extLst>
          </p:cNvPr>
          <p:cNvSpPr>
            <a:spLocks noGrp="1"/>
          </p:cNvSpPr>
          <p:nvPr>
            <p:ph type="title"/>
          </p:nvPr>
        </p:nvSpPr>
        <p:spPr>
          <a:xfrm>
            <a:off x="838201" y="559813"/>
            <a:ext cx="10348146" cy="1283471"/>
          </a:xfrm>
        </p:spPr>
        <p:txBody>
          <a:bodyPr anchor="t">
            <a:normAutofit/>
          </a:bodyPr>
          <a:lstStyle/>
          <a:p>
            <a:r>
              <a:rPr lang="es-CL">
                <a:solidFill>
                  <a:schemeClr val="tx2"/>
                </a:solidFill>
              </a:rPr>
              <a:t>Actividad 2</a:t>
            </a:r>
          </a:p>
        </p:txBody>
      </p:sp>
      <p:pic>
        <p:nvPicPr>
          <p:cNvPr id="18" name="Picture 17">
            <a:extLst>
              <a:ext uri="{FF2B5EF4-FFF2-40B4-BE49-F238E27FC236}">
                <a16:creationId xmlns:a16="http://schemas.microsoft.com/office/drawing/2014/main" id="{1295E665-0408-4072-94B3-49BA5ACBCBD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duotone>
              <a:schemeClr val="accent1">
                <a:shade val="45000"/>
                <a:satMod val="135000"/>
              </a:schemeClr>
              <a:prstClr val="white"/>
            </a:duotone>
            <a:extLst>
              <a:ext uri="{28A0092B-C50C-407E-A947-70E740481C1C}">
                <a14:useLocalDpi xmlns:a14="http://schemas.microsoft.com/office/drawing/2010/main" val="0"/>
              </a:ext>
            </a:extLst>
          </a:blip>
          <a:srcRect r="67342"/>
          <a:stretch/>
        </p:blipFill>
        <p:spPr>
          <a:xfrm rot="10800000">
            <a:off x="-1" y="2719661"/>
            <a:ext cx="830249" cy="2548349"/>
          </a:xfrm>
          <a:prstGeom prst="rect">
            <a:avLst/>
          </a:prstGeom>
        </p:spPr>
      </p:pic>
      <p:graphicFrame>
        <p:nvGraphicFramePr>
          <p:cNvPr id="8" name="Marcador de contenido 5">
            <a:extLst>
              <a:ext uri="{FF2B5EF4-FFF2-40B4-BE49-F238E27FC236}">
                <a16:creationId xmlns:a16="http://schemas.microsoft.com/office/drawing/2014/main" id="{D798DFE9-4AB9-9291-E032-B7F675CF50AF}"/>
              </a:ext>
            </a:extLst>
          </p:cNvPr>
          <p:cNvGraphicFramePr>
            <a:graphicFrameLocks noGrp="1"/>
          </p:cNvGraphicFramePr>
          <p:nvPr>
            <p:ph idx="1"/>
            <p:extLst>
              <p:ext uri="{D42A27DB-BD31-4B8C-83A1-F6EECF244321}">
                <p14:modId xmlns:p14="http://schemas.microsoft.com/office/powerpoint/2010/main" val="1227354113"/>
              </p:ext>
            </p:extLst>
          </p:nvPr>
        </p:nvGraphicFramePr>
        <p:xfrm>
          <a:off x="1197268" y="1843284"/>
          <a:ext cx="10156531" cy="433367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493167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E4146E-62B6-AA25-49BE-9629DF7C69B7}"/>
              </a:ext>
            </a:extLst>
          </p:cNvPr>
          <p:cNvSpPr>
            <a:spLocks noGrp="1"/>
          </p:cNvSpPr>
          <p:nvPr>
            <p:ph type="title"/>
          </p:nvPr>
        </p:nvSpPr>
        <p:spPr/>
        <p:txBody>
          <a:bodyPr>
            <a:normAutofit fontScale="90000"/>
          </a:bodyPr>
          <a:lstStyle/>
          <a:p>
            <a:r>
              <a:rPr lang="es-CL" dirty="0"/>
              <a:t>Sistemas operativos en dispositivos móviles</a:t>
            </a:r>
          </a:p>
        </p:txBody>
      </p:sp>
      <p:sp>
        <p:nvSpPr>
          <p:cNvPr id="3" name="Marcador de contenido 2">
            <a:extLst>
              <a:ext uri="{FF2B5EF4-FFF2-40B4-BE49-F238E27FC236}">
                <a16:creationId xmlns:a16="http://schemas.microsoft.com/office/drawing/2014/main" id="{5B030339-03D1-2081-916E-13EA58B01E88}"/>
              </a:ext>
            </a:extLst>
          </p:cNvPr>
          <p:cNvSpPr>
            <a:spLocks noGrp="1"/>
          </p:cNvSpPr>
          <p:nvPr>
            <p:ph idx="1"/>
          </p:nvPr>
        </p:nvSpPr>
        <p:spPr/>
        <p:txBody>
          <a:bodyPr>
            <a:normAutofit fontScale="92500" lnSpcReduction="10000"/>
          </a:bodyPr>
          <a:lstStyle/>
          <a:p>
            <a:r>
              <a:rPr lang="es-CL" dirty="0"/>
              <a:t>Hoy en día para la realización de las diversas tareas, un dispositivo móvil requiere de un sistema operativo, el cual se encargará de gestionar los recursos y proveer servicios a las aplicaciones.</a:t>
            </a:r>
          </a:p>
          <a:p>
            <a:r>
              <a:rPr lang="es-CL" dirty="0"/>
              <a:t>Dependiendo del uso que se le dé al dispositivo dependerá el sistema operativo. Dentro de los más destacados están:</a:t>
            </a:r>
          </a:p>
          <a:p>
            <a:pPr lvl="1"/>
            <a:r>
              <a:rPr lang="es-CL" dirty="0"/>
              <a:t>Android</a:t>
            </a:r>
          </a:p>
          <a:p>
            <a:pPr lvl="1"/>
            <a:r>
              <a:rPr lang="es-CL" dirty="0"/>
              <a:t>iPhone OS</a:t>
            </a:r>
          </a:p>
          <a:p>
            <a:pPr lvl="1"/>
            <a:r>
              <a:rPr lang="es-CL" dirty="0"/>
              <a:t>Symbian (R.I.P)</a:t>
            </a:r>
          </a:p>
          <a:p>
            <a:pPr lvl="1"/>
            <a:r>
              <a:rPr lang="es-CL" dirty="0"/>
              <a:t>BlackBerry OS (R.I.P)</a:t>
            </a:r>
          </a:p>
          <a:p>
            <a:pPr lvl="1"/>
            <a:r>
              <a:rPr lang="es-CL" dirty="0"/>
              <a:t>Windows Mobile.</a:t>
            </a:r>
          </a:p>
        </p:txBody>
      </p:sp>
    </p:spTree>
    <p:extLst>
      <p:ext uri="{BB962C8B-B14F-4D97-AF65-F5344CB8AC3E}">
        <p14:creationId xmlns:p14="http://schemas.microsoft.com/office/powerpoint/2010/main" val="42362693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0" name="Rectangle 9">
            <a:extLst>
              <a:ext uri="{FF2B5EF4-FFF2-40B4-BE49-F238E27FC236}">
                <a16:creationId xmlns:a16="http://schemas.microsoft.com/office/drawing/2014/main" id="{1DA57B7B-30D9-4515-9542-FFA699A3C8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2" name="Título 1">
            <a:extLst>
              <a:ext uri="{FF2B5EF4-FFF2-40B4-BE49-F238E27FC236}">
                <a16:creationId xmlns:a16="http://schemas.microsoft.com/office/drawing/2014/main" id="{D7364C2A-8ABB-0BB6-0C0B-60BB9B01CF27}"/>
              </a:ext>
            </a:extLst>
          </p:cNvPr>
          <p:cNvSpPr>
            <a:spLocks noGrp="1"/>
          </p:cNvSpPr>
          <p:nvPr>
            <p:ph type="title"/>
          </p:nvPr>
        </p:nvSpPr>
        <p:spPr>
          <a:xfrm>
            <a:off x="5327522" y="531238"/>
            <a:ext cx="6172199" cy="1664573"/>
          </a:xfrm>
        </p:spPr>
        <p:txBody>
          <a:bodyPr>
            <a:normAutofit/>
          </a:bodyPr>
          <a:lstStyle/>
          <a:p>
            <a:r>
              <a:rPr lang="es-CL" b="0" dirty="0">
                <a:solidFill>
                  <a:schemeClr val="tx1"/>
                </a:solidFill>
                <a:hlinkClick r:id="rId2">
                  <a:extLst>
                    <a:ext uri="{A12FA001-AC4F-418D-AE19-62706E023703}">
                      <ahyp:hlinkClr xmlns:ahyp="http://schemas.microsoft.com/office/drawing/2018/hyperlinkcolor" val="tx"/>
                    </a:ext>
                  </a:extLst>
                </a:hlinkClick>
              </a:rPr>
              <a:t>Symbian OS (2001-2016)</a:t>
            </a:r>
            <a:endParaRPr lang="es-CL" b="0" dirty="0">
              <a:solidFill>
                <a:schemeClr val="tx1"/>
              </a:solidFill>
            </a:endParaRPr>
          </a:p>
        </p:txBody>
      </p:sp>
      <p:sp>
        <p:nvSpPr>
          <p:cNvPr id="12" name="Rectangle 11">
            <a:extLst>
              <a:ext uri="{FF2B5EF4-FFF2-40B4-BE49-F238E27FC236}">
                <a16:creationId xmlns:a16="http://schemas.microsoft.com/office/drawing/2014/main" id="{A5C3B756-88D3-4576-A217-6995584AB9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5244"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EBF5392-ED6D-419D-A1F8-29650B91DF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5244" cy="6858000"/>
          </a:xfrm>
          <a:prstGeom prst="rect">
            <a:avLst/>
          </a:prstGeom>
          <a:blipFill dpi="0" rotWithShape="1">
            <a:blip r:embed="rId3">
              <a:alphaModFix amt="24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Marcador de contenido 2">
            <a:extLst>
              <a:ext uri="{FF2B5EF4-FFF2-40B4-BE49-F238E27FC236}">
                <a16:creationId xmlns:a16="http://schemas.microsoft.com/office/drawing/2014/main" id="{FAEFC51B-10D4-F4D9-1165-9F2E8CD8DE14}"/>
              </a:ext>
            </a:extLst>
          </p:cNvPr>
          <p:cNvSpPr>
            <a:spLocks noGrp="1"/>
          </p:cNvSpPr>
          <p:nvPr>
            <p:ph idx="1"/>
          </p:nvPr>
        </p:nvSpPr>
        <p:spPr>
          <a:xfrm>
            <a:off x="5168917" y="2384474"/>
            <a:ext cx="6171801" cy="3728613"/>
          </a:xfrm>
        </p:spPr>
        <p:txBody>
          <a:bodyPr>
            <a:normAutofit/>
          </a:bodyPr>
          <a:lstStyle/>
          <a:p>
            <a:r>
              <a:rPr lang="es-CL" sz="1800">
                <a:solidFill>
                  <a:schemeClr val="tx2"/>
                </a:solidFill>
              </a:rPr>
              <a:t>Symbian fue un sistema operativo basado en C++, el cual tuvo un gran alcance a través de varias empresas de dispositivos móviles, tales como:</a:t>
            </a:r>
          </a:p>
          <a:p>
            <a:pPr lvl="1"/>
            <a:r>
              <a:rPr lang="es-CL" sz="1800">
                <a:solidFill>
                  <a:schemeClr val="tx2"/>
                </a:solidFill>
              </a:rPr>
              <a:t>Panasonic</a:t>
            </a:r>
          </a:p>
          <a:p>
            <a:pPr lvl="1"/>
            <a:r>
              <a:rPr lang="es-CL" sz="1800">
                <a:solidFill>
                  <a:schemeClr val="tx2"/>
                </a:solidFill>
              </a:rPr>
              <a:t>Sony</a:t>
            </a:r>
          </a:p>
          <a:p>
            <a:pPr lvl="1"/>
            <a:r>
              <a:rPr lang="es-CL" sz="1800">
                <a:solidFill>
                  <a:schemeClr val="tx2"/>
                </a:solidFill>
              </a:rPr>
              <a:t>Samsung</a:t>
            </a:r>
          </a:p>
          <a:p>
            <a:pPr lvl="1"/>
            <a:r>
              <a:rPr lang="es-CL" sz="1800">
                <a:solidFill>
                  <a:schemeClr val="tx2"/>
                </a:solidFill>
              </a:rPr>
              <a:t>LG</a:t>
            </a:r>
          </a:p>
          <a:p>
            <a:endParaRPr lang="es-CL" sz="1800">
              <a:solidFill>
                <a:schemeClr val="tx2"/>
              </a:solidFill>
            </a:endParaRPr>
          </a:p>
          <a:p>
            <a:pPr lvl="1"/>
            <a:endParaRPr lang="es-CL" sz="1800">
              <a:solidFill>
                <a:schemeClr val="tx2"/>
              </a:solidFill>
            </a:endParaRPr>
          </a:p>
        </p:txBody>
      </p:sp>
    </p:spTree>
    <p:extLst>
      <p:ext uri="{BB962C8B-B14F-4D97-AF65-F5344CB8AC3E}">
        <p14:creationId xmlns:p14="http://schemas.microsoft.com/office/powerpoint/2010/main" val="23177057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8" name="Rectangle 10">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9" name="Rectangle 12">
            <a:extLst>
              <a:ext uri="{FF2B5EF4-FFF2-40B4-BE49-F238E27FC236}">
                <a16:creationId xmlns:a16="http://schemas.microsoft.com/office/drawing/2014/main" id="{027CAEDE-D92D-4745-8749-71019415A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4">
            <a:extLst>
              <a:ext uri="{FF2B5EF4-FFF2-40B4-BE49-F238E27FC236}">
                <a16:creationId xmlns:a16="http://schemas.microsoft.com/office/drawing/2014/main" id="{00C96CB6-3880-40E6-A4BF-F64E7D1E42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0" cy="6858000"/>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D89DA32F-9972-B3AC-8541-87167B73D76B}"/>
              </a:ext>
            </a:extLst>
          </p:cNvPr>
          <p:cNvSpPr>
            <a:spLocks noGrp="1"/>
          </p:cNvSpPr>
          <p:nvPr>
            <p:ph type="title"/>
          </p:nvPr>
        </p:nvSpPr>
        <p:spPr>
          <a:xfrm>
            <a:off x="838201" y="559813"/>
            <a:ext cx="2819399" cy="5577934"/>
          </a:xfrm>
        </p:spPr>
        <p:txBody>
          <a:bodyPr>
            <a:normAutofit/>
          </a:bodyPr>
          <a:lstStyle/>
          <a:p>
            <a:r>
              <a:rPr lang="es-CL" sz="3700" dirty="0">
                <a:hlinkClick r:id="rId3">
                  <a:extLst>
                    <a:ext uri="{A12FA001-AC4F-418D-AE19-62706E023703}">
                      <ahyp:hlinkClr xmlns:ahyp="http://schemas.microsoft.com/office/drawing/2018/hyperlinkcolor" val="tx"/>
                    </a:ext>
                  </a:extLst>
                </a:hlinkClick>
              </a:rPr>
              <a:t>BlackBerry OS</a:t>
            </a:r>
            <a:r>
              <a:rPr lang="es-CL" sz="3700" dirty="0"/>
              <a:t> (1999-2013)</a:t>
            </a:r>
          </a:p>
        </p:txBody>
      </p:sp>
      <p:graphicFrame>
        <p:nvGraphicFramePr>
          <p:cNvPr id="21" name="Marcador de contenido 2">
            <a:extLst>
              <a:ext uri="{FF2B5EF4-FFF2-40B4-BE49-F238E27FC236}">
                <a16:creationId xmlns:a16="http://schemas.microsoft.com/office/drawing/2014/main" id="{A329F32C-44A4-53AA-0AC3-BFCC59E61015}"/>
              </a:ext>
            </a:extLst>
          </p:cNvPr>
          <p:cNvGraphicFramePr>
            <a:graphicFrameLocks noGrp="1"/>
          </p:cNvGraphicFramePr>
          <p:nvPr>
            <p:ph idx="1"/>
            <p:extLst>
              <p:ext uri="{D42A27DB-BD31-4B8C-83A1-F6EECF244321}">
                <p14:modId xmlns:p14="http://schemas.microsoft.com/office/powerpoint/2010/main" val="3492258235"/>
              </p:ext>
            </p:extLst>
          </p:nvPr>
        </p:nvGraphicFramePr>
        <p:xfrm>
          <a:off x="4807223" y="457200"/>
          <a:ext cx="7003777" cy="584360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9676120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3" name="Rectangle 12">
            <a:extLst>
              <a:ext uri="{FF2B5EF4-FFF2-40B4-BE49-F238E27FC236}">
                <a16:creationId xmlns:a16="http://schemas.microsoft.com/office/drawing/2014/main" id="{027CAEDE-D92D-4745-8749-71019415A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00C96CB6-3880-40E6-A4BF-F64E7D1E42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0" cy="6858000"/>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5F295FA7-DD4C-8B81-E8FA-4632ACC00AC6}"/>
              </a:ext>
            </a:extLst>
          </p:cNvPr>
          <p:cNvSpPr>
            <a:spLocks noGrp="1"/>
          </p:cNvSpPr>
          <p:nvPr>
            <p:ph type="title"/>
          </p:nvPr>
        </p:nvSpPr>
        <p:spPr>
          <a:xfrm>
            <a:off x="838201" y="559813"/>
            <a:ext cx="2819399" cy="5577934"/>
          </a:xfrm>
        </p:spPr>
        <p:txBody>
          <a:bodyPr>
            <a:normAutofit/>
          </a:bodyPr>
          <a:lstStyle/>
          <a:p>
            <a:r>
              <a:rPr lang="es-CL" dirty="0"/>
              <a:t>Windows Mobile (2000-2010) </a:t>
            </a:r>
          </a:p>
        </p:txBody>
      </p:sp>
      <p:graphicFrame>
        <p:nvGraphicFramePr>
          <p:cNvPr id="5" name="Marcador de contenido 2">
            <a:extLst>
              <a:ext uri="{FF2B5EF4-FFF2-40B4-BE49-F238E27FC236}">
                <a16:creationId xmlns:a16="http://schemas.microsoft.com/office/drawing/2014/main" id="{D59EAF0C-9390-DD3F-FDA7-411B0039F18C}"/>
              </a:ext>
            </a:extLst>
          </p:cNvPr>
          <p:cNvGraphicFramePr>
            <a:graphicFrameLocks noGrp="1"/>
          </p:cNvGraphicFramePr>
          <p:nvPr>
            <p:ph idx="1"/>
            <p:extLst>
              <p:ext uri="{D42A27DB-BD31-4B8C-83A1-F6EECF244321}">
                <p14:modId xmlns:p14="http://schemas.microsoft.com/office/powerpoint/2010/main" val="3368035747"/>
              </p:ext>
            </p:extLst>
          </p:nvPr>
        </p:nvGraphicFramePr>
        <p:xfrm>
          <a:off x="4807223" y="457200"/>
          <a:ext cx="7003777" cy="58436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042790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0" name="Rectangle 9">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2" name="Rectangle 11">
            <a:extLst>
              <a:ext uri="{FF2B5EF4-FFF2-40B4-BE49-F238E27FC236}">
                <a16:creationId xmlns:a16="http://schemas.microsoft.com/office/drawing/2014/main" id="{027CAEDE-D92D-4745-8749-71019415A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00C96CB6-3880-40E6-A4BF-F64E7D1E42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blipFill dpi="0" rotWithShape="1">
            <a:blip r:embed="rId2">
              <a:alphaModFix amt="24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EE3A0ADA-46A0-BAA1-6B79-8FEB0CB90DA9}"/>
              </a:ext>
            </a:extLst>
          </p:cNvPr>
          <p:cNvSpPr>
            <a:spLocks noGrp="1"/>
          </p:cNvSpPr>
          <p:nvPr>
            <p:ph type="title"/>
          </p:nvPr>
        </p:nvSpPr>
        <p:spPr>
          <a:xfrm>
            <a:off x="838201" y="559813"/>
            <a:ext cx="4876800" cy="5577934"/>
          </a:xfrm>
        </p:spPr>
        <p:txBody>
          <a:bodyPr>
            <a:normAutofit/>
          </a:bodyPr>
          <a:lstStyle/>
          <a:p>
            <a:r>
              <a:rPr lang="es-CL" dirty="0"/>
              <a:t>Android (2008 – Actualidad)</a:t>
            </a:r>
          </a:p>
        </p:txBody>
      </p:sp>
      <p:sp>
        <p:nvSpPr>
          <p:cNvPr id="3" name="Marcador de contenido 2">
            <a:extLst>
              <a:ext uri="{FF2B5EF4-FFF2-40B4-BE49-F238E27FC236}">
                <a16:creationId xmlns:a16="http://schemas.microsoft.com/office/drawing/2014/main" id="{0EC1F5FD-D7FC-C95D-8CE8-91194A1E9E31}"/>
              </a:ext>
            </a:extLst>
          </p:cNvPr>
          <p:cNvSpPr>
            <a:spLocks noGrp="1"/>
          </p:cNvSpPr>
          <p:nvPr>
            <p:ph idx="1"/>
          </p:nvPr>
        </p:nvSpPr>
        <p:spPr>
          <a:xfrm>
            <a:off x="6705600" y="559813"/>
            <a:ext cx="4467677" cy="5553275"/>
          </a:xfrm>
        </p:spPr>
        <p:txBody>
          <a:bodyPr>
            <a:normAutofit/>
          </a:bodyPr>
          <a:lstStyle/>
          <a:p>
            <a:r>
              <a:rPr lang="es-CL" sz="1800">
                <a:solidFill>
                  <a:schemeClr val="tx2"/>
                </a:solidFill>
              </a:rPr>
              <a:t>Android es el sistema operativo, que lidera el mercado de dispositivos móviles inteligentes. Esta basado en un núcleo de Linux y se caracteriza por ser un sistema del tipo open-source, a pesar de que es comercializado por Google. A su vez este sistema operativo ofrece a los devs la opción de desarrollar con java para hacer el desarrollo más rápido.</a:t>
            </a:r>
          </a:p>
        </p:txBody>
      </p:sp>
    </p:spTree>
    <p:extLst>
      <p:ext uri="{BB962C8B-B14F-4D97-AF65-F5344CB8AC3E}">
        <p14:creationId xmlns:p14="http://schemas.microsoft.com/office/powerpoint/2010/main" val="22442779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3" name="Rectangle 12">
            <a:extLst>
              <a:ext uri="{FF2B5EF4-FFF2-40B4-BE49-F238E27FC236}">
                <a16:creationId xmlns:a16="http://schemas.microsoft.com/office/drawing/2014/main" id="{027CAEDE-D92D-4745-8749-71019415A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00C96CB6-3880-40E6-A4BF-F64E7D1E42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0" cy="6858000"/>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48065FFA-4E5E-121A-6CCA-3A578E48AB5C}"/>
              </a:ext>
            </a:extLst>
          </p:cNvPr>
          <p:cNvSpPr>
            <a:spLocks noGrp="1"/>
          </p:cNvSpPr>
          <p:nvPr>
            <p:ph type="title"/>
          </p:nvPr>
        </p:nvSpPr>
        <p:spPr>
          <a:xfrm>
            <a:off x="838201" y="559813"/>
            <a:ext cx="2819399" cy="5577934"/>
          </a:xfrm>
        </p:spPr>
        <p:txBody>
          <a:bodyPr>
            <a:normAutofit/>
          </a:bodyPr>
          <a:lstStyle/>
          <a:p>
            <a:r>
              <a:rPr lang="es-CL" sz="3700"/>
              <a:t>iOS (2008-Actualidad)</a:t>
            </a:r>
          </a:p>
        </p:txBody>
      </p:sp>
      <p:graphicFrame>
        <p:nvGraphicFramePr>
          <p:cNvPr id="5" name="Marcador de contenido 2">
            <a:extLst>
              <a:ext uri="{FF2B5EF4-FFF2-40B4-BE49-F238E27FC236}">
                <a16:creationId xmlns:a16="http://schemas.microsoft.com/office/drawing/2014/main" id="{ACDDF6D2-B6B5-5C97-EE02-600BEF8EF3EE}"/>
              </a:ext>
            </a:extLst>
          </p:cNvPr>
          <p:cNvGraphicFramePr>
            <a:graphicFrameLocks noGrp="1"/>
          </p:cNvGraphicFramePr>
          <p:nvPr>
            <p:ph idx="1"/>
            <p:extLst>
              <p:ext uri="{D42A27DB-BD31-4B8C-83A1-F6EECF244321}">
                <p14:modId xmlns:p14="http://schemas.microsoft.com/office/powerpoint/2010/main" val="1335522476"/>
              </p:ext>
            </p:extLst>
          </p:nvPr>
        </p:nvGraphicFramePr>
        <p:xfrm>
          <a:off x="4807223" y="457200"/>
          <a:ext cx="7003777" cy="58436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052861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3A9B7B3-F171-4C25-99FC-C54250F064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0" name="Rectangle 9">
            <a:extLst>
              <a:ext uri="{FF2B5EF4-FFF2-40B4-BE49-F238E27FC236}">
                <a16:creationId xmlns:a16="http://schemas.microsoft.com/office/drawing/2014/main" id="{D2D5C7C5-9C27-4A61-9F57-1857D4532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2" name="Rectangle 11">
            <a:extLst>
              <a:ext uri="{FF2B5EF4-FFF2-40B4-BE49-F238E27FC236}">
                <a16:creationId xmlns:a16="http://schemas.microsoft.com/office/drawing/2014/main" id="{84B9546E-20BE-462C-8BE8-4EBDB46F86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2567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DFE5D2E8-C366-48AC-97AE-18C67E4EF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2225674"/>
          </a:xfrm>
          <a:prstGeom prst="rect">
            <a:avLst/>
          </a:prstGeom>
          <a:blipFill dpi="0" rotWithShape="1">
            <a:blip r:embed="rId2">
              <a:alphaModFix amt="24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9D1C3966-B217-A1CD-068A-2BAAE4A1C389}"/>
              </a:ext>
            </a:extLst>
          </p:cNvPr>
          <p:cNvSpPr>
            <a:spLocks noGrp="1"/>
          </p:cNvSpPr>
          <p:nvPr>
            <p:ph type="title"/>
          </p:nvPr>
        </p:nvSpPr>
        <p:spPr>
          <a:xfrm>
            <a:off x="1198182" y="381000"/>
            <a:ext cx="10003218" cy="1600124"/>
          </a:xfrm>
        </p:spPr>
        <p:txBody>
          <a:bodyPr>
            <a:normAutofit/>
          </a:bodyPr>
          <a:lstStyle/>
          <a:p>
            <a:r>
              <a:rPr lang="es-CL" dirty="0"/>
              <a:t>Actividad 3</a:t>
            </a:r>
          </a:p>
        </p:txBody>
      </p:sp>
      <p:sp>
        <p:nvSpPr>
          <p:cNvPr id="3" name="Marcador de contenido 2">
            <a:extLst>
              <a:ext uri="{FF2B5EF4-FFF2-40B4-BE49-F238E27FC236}">
                <a16:creationId xmlns:a16="http://schemas.microsoft.com/office/drawing/2014/main" id="{5781806A-AB96-2227-B391-4A4E0791C499}"/>
              </a:ext>
            </a:extLst>
          </p:cNvPr>
          <p:cNvSpPr>
            <a:spLocks noGrp="1"/>
          </p:cNvSpPr>
          <p:nvPr>
            <p:ph idx="1"/>
          </p:nvPr>
        </p:nvSpPr>
        <p:spPr>
          <a:xfrm>
            <a:off x="1185756" y="2362200"/>
            <a:ext cx="8796444" cy="3935986"/>
          </a:xfrm>
        </p:spPr>
        <p:txBody>
          <a:bodyPr anchor="ctr">
            <a:normAutofit/>
          </a:bodyPr>
          <a:lstStyle/>
          <a:p>
            <a:r>
              <a:rPr lang="es-CL" sz="1800" dirty="0">
                <a:solidFill>
                  <a:schemeClr val="tx1">
                    <a:alpha val="80000"/>
                  </a:schemeClr>
                </a:solidFill>
              </a:rPr>
              <a:t>Es el año 2010, usted esta trabajando como especialista IT en una empresa minera. La empresa busca invertir una suma de dinero en dispositivos móviles para el personal de finanzas, quienes, cada dos semanas, realizan una reunión con el resto de los departamentos para poder entregar un recuento a través de gráficos y presentaciones. También requieren de agendar las fechas de las reuniones con los departamentos y aparte las reuniones con clientes de </a:t>
            </a:r>
            <a:r>
              <a:rPr lang="es-CL" sz="1800">
                <a:solidFill>
                  <a:schemeClr val="tx1">
                    <a:alpha val="80000"/>
                  </a:schemeClr>
                </a:solidFill>
              </a:rPr>
              <a:t>la empresa. </a:t>
            </a:r>
            <a:r>
              <a:rPr lang="es-CL" sz="1800" dirty="0">
                <a:solidFill>
                  <a:schemeClr val="tx1">
                    <a:alpha val="80000"/>
                  </a:schemeClr>
                </a:solidFill>
              </a:rPr>
              <a:t>Escoja el dispositivo móvil con el sistema operativo más adecuado para tal función</a:t>
            </a:r>
          </a:p>
        </p:txBody>
      </p:sp>
    </p:spTree>
    <p:extLst>
      <p:ext uri="{BB962C8B-B14F-4D97-AF65-F5344CB8AC3E}">
        <p14:creationId xmlns:p14="http://schemas.microsoft.com/office/powerpoint/2010/main" val="757663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 name="Rectangle 30">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5" name="Picture 32">
            <a:extLst>
              <a:ext uri="{FF2B5EF4-FFF2-40B4-BE49-F238E27FC236}">
                <a16:creationId xmlns:a16="http://schemas.microsoft.com/office/drawing/2014/main" id="{1CB7E8AE-A3AC-4BB7-A5C6-F00EC697B26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useBgFill="1">
        <p:nvSpPr>
          <p:cNvPr id="46" name="Rectangle 34">
            <a:extLst>
              <a:ext uri="{FF2B5EF4-FFF2-40B4-BE49-F238E27FC236}">
                <a16:creationId xmlns:a16="http://schemas.microsoft.com/office/drawing/2014/main" id="{DE61FBD7-E37C-4B38-BE44-A6D4978D7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7" name="Rectangle 36">
            <a:extLst>
              <a:ext uri="{FF2B5EF4-FFF2-40B4-BE49-F238E27FC236}">
                <a16:creationId xmlns:a16="http://schemas.microsoft.com/office/drawing/2014/main" id="{34F8020C-60BB-4357-8207-13221A99AE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48" name="Rectangle 38">
            <a:extLst>
              <a:ext uri="{FF2B5EF4-FFF2-40B4-BE49-F238E27FC236}">
                <a16:creationId xmlns:a16="http://schemas.microsoft.com/office/drawing/2014/main" id="{392BFCFE-FD78-4EDF-BEFE-CC444DC5F3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9" name="Rectangle 40">
            <a:extLst>
              <a:ext uri="{FF2B5EF4-FFF2-40B4-BE49-F238E27FC236}">
                <a16:creationId xmlns:a16="http://schemas.microsoft.com/office/drawing/2014/main" id="{3AF1317D-967D-4118-8185-7308680BA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12191999" cy="6858000"/>
          </a:xfrm>
          <a:prstGeom prst="rect">
            <a:avLst/>
          </a:prstGeom>
          <a:blipFill dpi="0" rotWithShape="1">
            <a:blip r:embed="rId3">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2ED81833-863D-4246-8F9D-46B2A25372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3457" y="739600"/>
            <a:ext cx="10768226" cy="539095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9EF77F4-93CF-D257-267D-6E6498394F4C}"/>
              </a:ext>
            </a:extLst>
          </p:cNvPr>
          <p:cNvSpPr>
            <a:spLocks noGrp="1"/>
          </p:cNvSpPr>
          <p:nvPr>
            <p:ph type="title"/>
          </p:nvPr>
        </p:nvSpPr>
        <p:spPr>
          <a:xfrm>
            <a:off x="1338073" y="1066800"/>
            <a:ext cx="5062727" cy="2833528"/>
          </a:xfrm>
        </p:spPr>
        <p:txBody>
          <a:bodyPr vert="horz" lIns="91440" tIns="45720" rIns="91440" bIns="45720" rtlCol="0" anchor="b">
            <a:normAutofit/>
          </a:bodyPr>
          <a:lstStyle/>
          <a:p>
            <a:r>
              <a:rPr lang="en-US">
                <a:solidFill>
                  <a:schemeClr val="tx2"/>
                </a:solidFill>
              </a:rPr>
              <a:t>Introduccion</a:t>
            </a:r>
          </a:p>
        </p:txBody>
      </p:sp>
      <p:sp>
        <p:nvSpPr>
          <p:cNvPr id="13" name="Content Placeholder 12">
            <a:extLst>
              <a:ext uri="{FF2B5EF4-FFF2-40B4-BE49-F238E27FC236}">
                <a16:creationId xmlns:a16="http://schemas.microsoft.com/office/drawing/2014/main" id="{030C44B9-4CBF-F3ED-394C-AA66B13F0672}"/>
              </a:ext>
            </a:extLst>
          </p:cNvPr>
          <p:cNvSpPr>
            <a:spLocks noGrp="1"/>
          </p:cNvSpPr>
          <p:nvPr>
            <p:ph sz="half" idx="1"/>
          </p:nvPr>
        </p:nvSpPr>
        <p:spPr>
          <a:xfrm>
            <a:off x="1338073" y="4074784"/>
            <a:ext cx="5062726" cy="1640216"/>
          </a:xfrm>
        </p:spPr>
        <p:txBody>
          <a:bodyPr vert="horz" lIns="91440" tIns="45720" rIns="91440" bIns="45720" rtlCol="0" anchor="t">
            <a:normAutofit fontScale="92500"/>
          </a:bodyPr>
          <a:lstStyle/>
          <a:p>
            <a:pPr marL="0" indent="0">
              <a:buNone/>
            </a:pPr>
            <a:r>
              <a:rPr lang="en-US" sz="2200" dirty="0">
                <a:solidFill>
                  <a:schemeClr val="tx2"/>
                </a:solidFill>
              </a:rPr>
              <a:t>Hoy </a:t>
            </a:r>
            <a:r>
              <a:rPr lang="en-US" sz="2200" dirty="0" err="1">
                <a:solidFill>
                  <a:schemeClr val="tx2"/>
                </a:solidFill>
              </a:rPr>
              <a:t>en</a:t>
            </a:r>
            <a:r>
              <a:rPr lang="en-US" sz="2200" dirty="0">
                <a:solidFill>
                  <a:schemeClr val="tx2"/>
                </a:solidFill>
              </a:rPr>
              <a:t> día es </a:t>
            </a:r>
            <a:r>
              <a:rPr lang="en-US" sz="2200" dirty="0" err="1">
                <a:solidFill>
                  <a:schemeClr val="tx2"/>
                </a:solidFill>
              </a:rPr>
              <a:t>extraño</a:t>
            </a:r>
            <a:r>
              <a:rPr lang="en-US" sz="2200" dirty="0">
                <a:solidFill>
                  <a:schemeClr val="tx2"/>
                </a:solidFill>
              </a:rPr>
              <a:t> </a:t>
            </a:r>
            <a:r>
              <a:rPr lang="en-US" sz="2200" dirty="0" err="1">
                <a:solidFill>
                  <a:schemeClr val="tx2"/>
                </a:solidFill>
              </a:rPr>
              <a:t>ver</a:t>
            </a:r>
            <a:r>
              <a:rPr lang="en-US" sz="2200" dirty="0">
                <a:solidFill>
                  <a:schemeClr val="tx2"/>
                </a:solidFill>
              </a:rPr>
              <a:t> a </a:t>
            </a:r>
            <a:r>
              <a:rPr lang="en-US" sz="2200" dirty="0" err="1">
                <a:solidFill>
                  <a:schemeClr val="tx2"/>
                </a:solidFill>
              </a:rPr>
              <a:t>alguna</a:t>
            </a:r>
            <a:r>
              <a:rPr lang="en-US" sz="2200" dirty="0">
                <a:solidFill>
                  <a:schemeClr val="tx2"/>
                </a:solidFill>
              </a:rPr>
              <a:t> persona sin </a:t>
            </a:r>
            <a:r>
              <a:rPr lang="en-US" sz="2200" dirty="0" err="1">
                <a:solidFill>
                  <a:schemeClr val="tx2"/>
                </a:solidFill>
              </a:rPr>
              <a:t>algun</a:t>
            </a:r>
            <a:r>
              <a:rPr lang="en-US" sz="2200" dirty="0">
                <a:solidFill>
                  <a:schemeClr val="tx2"/>
                </a:solidFill>
              </a:rPr>
              <a:t> </a:t>
            </a:r>
            <a:r>
              <a:rPr lang="en-US" sz="2200" dirty="0" err="1">
                <a:solidFill>
                  <a:schemeClr val="tx2"/>
                </a:solidFill>
              </a:rPr>
              <a:t>tipo</a:t>
            </a:r>
            <a:r>
              <a:rPr lang="en-US" sz="2200" dirty="0">
                <a:solidFill>
                  <a:schemeClr val="tx2"/>
                </a:solidFill>
              </a:rPr>
              <a:t> de </a:t>
            </a:r>
            <a:r>
              <a:rPr lang="en-US" sz="2200" dirty="0" err="1">
                <a:solidFill>
                  <a:schemeClr val="tx2"/>
                </a:solidFill>
              </a:rPr>
              <a:t>dispositivo</a:t>
            </a:r>
            <a:r>
              <a:rPr lang="en-US" sz="2200" dirty="0">
                <a:solidFill>
                  <a:schemeClr val="tx2"/>
                </a:solidFill>
              </a:rPr>
              <a:t> </a:t>
            </a:r>
            <a:r>
              <a:rPr lang="en-US" sz="2200" dirty="0" err="1">
                <a:solidFill>
                  <a:schemeClr val="tx2"/>
                </a:solidFill>
              </a:rPr>
              <a:t>móvil</a:t>
            </a:r>
            <a:r>
              <a:rPr lang="en-US" sz="2200" dirty="0">
                <a:solidFill>
                  <a:schemeClr val="tx2"/>
                </a:solidFill>
              </a:rPr>
              <a:t> </a:t>
            </a:r>
            <a:r>
              <a:rPr lang="en-US" sz="2200" dirty="0" err="1">
                <a:solidFill>
                  <a:schemeClr val="tx2"/>
                </a:solidFill>
              </a:rPr>
              <a:t>en</a:t>
            </a:r>
            <a:r>
              <a:rPr lang="en-US" sz="2200" dirty="0">
                <a:solidFill>
                  <a:schemeClr val="tx2"/>
                </a:solidFill>
              </a:rPr>
              <a:t> </a:t>
            </a:r>
            <a:r>
              <a:rPr lang="en-US" sz="2200" dirty="0" err="1">
                <a:solidFill>
                  <a:schemeClr val="tx2"/>
                </a:solidFill>
              </a:rPr>
              <a:t>su</a:t>
            </a:r>
            <a:r>
              <a:rPr lang="en-US" sz="2200" dirty="0">
                <a:solidFill>
                  <a:schemeClr val="tx2"/>
                </a:solidFill>
              </a:rPr>
              <a:t> </a:t>
            </a:r>
            <a:r>
              <a:rPr lang="en-US" sz="2200" dirty="0" err="1">
                <a:solidFill>
                  <a:schemeClr val="tx2"/>
                </a:solidFill>
              </a:rPr>
              <a:t>poder</a:t>
            </a:r>
            <a:r>
              <a:rPr lang="en-US" sz="2200" dirty="0">
                <a:solidFill>
                  <a:schemeClr val="tx2"/>
                </a:solidFill>
              </a:rPr>
              <a:t>, </a:t>
            </a:r>
            <a:r>
              <a:rPr lang="en-US" sz="2200" dirty="0" err="1">
                <a:solidFill>
                  <a:schemeClr val="tx2"/>
                </a:solidFill>
              </a:rPr>
              <a:t>ya</a:t>
            </a:r>
            <a:r>
              <a:rPr lang="en-US" sz="2200" dirty="0">
                <a:solidFill>
                  <a:schemeClr val="tx2"/>
                </a:solidFill>
              </a:rPr>
              <a:t> sea para </a:t>
            </a:r>
            <a:r>
              <a:rPr lang="en-US" sz="2200" dirty="0" err="1">
                <a:solidFill>
                  <a:schemeClr val="tx2"/>
                </a:solidFill>
              </a:rPr>
              <a:t>reuniones</a:t>
            </a:r>
            <a:r>
              <a:rPr lang="en-US" sz="2200" dirty="0">
                <a:solidFill>
                  <a:schemeClr val="tx2"/>
                </a:solidFill>
              </a:rPr>
              <a:t>, </a:t>
            </a:r>
            <a:r>
              <a:rPr lang="en-US" sz="2200" dirty="0" err="1">
                <a:solidFill>
                  <a:schemeClr val="tx2"/>
                </a:solidFill>
              </a:rPr>
              <a:t>trabajos</a:t>
            </a:r>
            <a:r>
              <a:rPr lang="en-US" sz="2200" dirty="0">
                <a:solidFill>
                  <a:schemeClr val="tx2"/>
                </a:solidFill>
              </a:rPr>
              <a:t> </a:t>
            </a:r>
            <a:r>
              <a:rPr lang="en-US" sz="2200" dirty="0" err="1">
                <a:solidFill>
                  <a:schemeClr val="tx2"/>
                </a:solidFill>
              </a:rPr>
              <a:t>en</a:t>
            </a:r>
            <a:r>
              <a:rPr lang="en-US" sz="2200" dirty="0">
                <a:solidFill>
                  <a:schemeClr val="tx2"/>
                </a:solidFill>
              </a:rPr>
              <a:t> </a:t>
            </a:r>
            <a:r>
              <a:rPr lang="en-US" sz="2200" dirty="0" err="1">
                <a:solidFill>
                  <a:schemeClr val="tx2"/>
                </a:solidFill>
              </a:rPr>
              <a:t>oficina</a:t>
            </a:r>
            <a:r>
              <a:rPr lang="en-US" sz="2200" dirty="0">
                <a:solidFill>
                  <a:schemeClr val="tx2"/>
                </a:solidFill>
              </a:rPr>
              <a:t>, </a:t>
            </a:r>
            <a:r>
              <a:rPr lang="en-US" sz="2200" dirty="0" err="1">
                <a:solidFill>
                  <a:schemeClr val="tx2"/>
                </a:solidFill>
              </a:rPr>
              <a:t>entretenimiento</a:t>
            </a:r>
            <a:r>
              <a:rPr lang="en-US" sz="2200" dirty="0">
                <a:solidFill>
                  <a:schemeClr val="tx2"/>
                </a:solidFill>
              </a:rPr>
              <a:t>, etc.</a:t>
            </a:r>
          </a:p>
        </p:txBody>
      </p:sp>
      <p:pic>
        <p:nvPicPr>
          <p:cNvPr id="9" name="Marcador de contenido 8" descr="Imagen de la pantalla de un video juego&#10;&#10;Descripción generada automáticamente con confianza media">
            <a:extLst>
              <a:ext uri="{FF2B5EF4-FFF2-40B4-BE49-F238E27FC236}">
                <a16:creationId xmlns:a16="http://schemas.microsoft.com/office/drawing/2014/main" id="{B684BD3C-6DF0-656F-5882-5F88C0E7DBB7}"/>
              </a:ext>
            </a:extLst>
          </p:cNvPr>
          <p:cNvPicPr>
            <a:picLocks noChangeAspect="1"/>
          </p:cNvPicPr>
          <p:nvPr/>
        </p:nvPicPr>
        <p:blipFill rotWithShape="1">
          <a:blip r:embed="rId4">
            <a:extLst>
              <a:ext uri="{28A0092B-C50C-407E-A947-70E740481C1C}">
                <a14:useLocalDpi xmlns:a14="http://schemas.microsoft.com/office/drawing/2010/main" val="0"/>
              </a:ext>
            </a:extLst>
          </a:blip>
          <a:srcRect t="241" r="4" b="4"/>
          <a:stretch/>
        </p:blipFill>
        <p:spPr>
          <a:xfrm>
            <a:off x="6736792" y="838200"/>
            <a:ext cx="4617008" cy="2590800"/>
          </a:xfrm>
          <a:prstGeom prst="rect">
            <a:avLst/>
          </a:prstGeom>
        </p:spPr>
      </p:pic>
      <p:pic>
        <p:nvPicPr>
          <p:cNvPr id="7" name="Marcador de contenido 6" descr="Una persona con una computadora portátil&#10;&#10;Descripción generada automáticamente con confianza media">
            <a:extLst>
              <a:ext uri="{FF2B5EF4-FFF2-40B4-BE49-F238E27FC236}">
                <a16:creationId xmlns:a16="http://schemas.microsoft.com/office/drawing/2014/main" id="{AC37F051-033C-BF3A-3A07-614326BF2228}"/>
              </a:ext>
            </a:extLst>
          </p:cNvPr>
          <p:cNvPicPr>
            <a:picLocks noGrp="1" noChangeAspect="1"/>
          </p:cNvPicPr>
          <p:nvPr>
            <p:ph sz="half" idx="2"/>
          </p:nvPr>
        </p:nvPicPr>
        <p:blipFill rotWithShape="1">
          <a:blip r:embed="rId5">
            <a:extLst>
              <a:ext uri="{28A0092B-C50C-407E-A947-70E740481C1C}">
                <a14:useLocalDpi xmlns:a14="http://schemas.microsoft.com/office/drawing/2010/main" val="0"/>
              </a:ext>
            </a:extLst>
          </a:blip>
          <a:srcRect l="17579" r="-2" b="-2"/>
          <a:stretch/>
        </p:blipFill>
        <p:spPr>
          <a:xfrm>
            <a:off x="6736792" y="3424084"/>
            <a:ext cx="4617008" cy="2590800"/>
          </a:xfrm>
          <a:prstGeom prst="rect">
            <a:avLst/>
          </a:prstGeom>
        </p:spPr>
      </p:pic>
    </p:spTree>
    <p:extLst>
      <p:ext uri="{BB962C8B-B14F-4D97-AF65-F5344CB8AC3E}">
        <p14:creationId xmlns:p14="http://schemas.microsoft.com/office/powerpoint/2010/main" val="8716984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3" name="Picture 12">
            <a:extLst>
              <a:ext uri="{FF2B5EF4-FFF2-40B4-BE49-F238E27FC236}">
                <a16:creationId xmlns:a16="http://schemas.microsoft.com/office/drawing/2014/main" id="{1CB7E8AE-A3AC-4BB7-A5C6-F00EC697B26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useBgFill="1">
        <p:nvSpPr>
          <p:cNvPr id="15" name="Rectangle 14">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7" name="Rectangle 16">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9" name="Rectangle 18">
            <a:extLst>
              <a:ext uri="{FF2B5EF4-FFF2-40B4-BE49-F238E27FC236}">
                <a16:creationId xmlns:a16="http://schemas.microsoft.com/office/drawing/2014/main" id="{3B6A4C79-62F0-4DFD-A156-0F1AB7D268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61" y="0"/>
            <a:ext cx="12191999" cy="6858000"/>
          </a:xfrm>
          <a:prstGeom prst="rect">
            <a:avLst/>
          </a:prstGeom>
          <a:blipFill dpi="0" rotWithShape="1">
            <a:blip r:embed="rId3">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F7FF257-5D01-4829-AD0B-B2D6076B34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3457" y="739600"/>
            <a:ext cx="10768226" cy="539095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F02A55D-4476-2B01-AD57-9F07D7F37BAC}"/>
              </a:ext>
            </a:extLst>
          </p:cNvPr>
          <p:cNvSpPr>
            <a:spLocks noGrp="1"/>
          </p:cNvSpPr>
          <p:nvPr>
            <p:ph type="title"/>
          </p:nvPr>
        </p:nvSpPr>
        <p:spPr>
          <a:xfrm>
            <a:off x="1143000" y="1066800"/>
            <a:ext cx="5410200" cy="1997075"/>
          </a:xfrm>
        </p:spPr>
        <p:txBody>
          <a:bodyPr vert="horz" lIns="91440" tIns="45720" rIns="91440" bIns="45720" rtlCol="0" anchor="ctr">
            <a:normAutofit/>
          </a:bodyPr>
          <a:lstStyle/>
          <a:p>
            <a:r>
              <a:rPr lang="en-US" sz="3600" dirty="0">
                <a:solidFill>
                  <a:schemeClr val="tx2"/>
                </a:solidFill>
              </a:rPr>
              <a:t> </a:t>
            </a:r>
          </a:p>
        </p:txBody>
      </p:sp>
      <p:sp>
        <p:nvSpPr>
          <p:cNvPr id="3" name="Marcador de contenido 2">
            <a:extLst>
              <a:ext uri="{FF2B5EF4-FFF2-40B4-BE49-F238E27FC236}">
                <a16:creationId xmlns:a16="http://schemas.microsoft.com/office/drawing/2014/main" id="{FDBF8EE9-4162-D3B3-08DE-0225D66395CC}"/>
              </a:ext>
            </a:extLst>
          </p:cNvPr>
          <p:cNvSpPr>
            <a:spLocks noGrp="1"/>
          </p:cNvSpPr>
          <p:nvPr>
            <p:ph sz="half" idx="1"/>
          </p:nvPr>
        </p:nvSpPr>
        <p:spPr>
          <a:xfrm>
            <a:off x="1143000" y="3200400"/>
            <a:ext cx="5410200" cy="2590800"/>
          </a:xfrm>
        </p:spPr>
        <p:txBody>
          <a:bodyPr vert="horz" lIns="91440" tIns="45720" rIns="91440" bIns="45720" rtlCol="0">
            <a:normAutofit/>
          </a:bodyPr>
          <a:lstStyle/>
          <a:p>
            <a:r>
              <a:rPr lang="en-US" sz="1800">
                <a:solidFill>
                  <a:schemeClr val="tx2"/>
                </a:solidFill>
              </a:rPr>
              <a:t>Debido al precio y comodidad de los dispositivos móviles con respecto a los dispositivos de escritorio en el ultimo tiempo, tanto empresas como personas naturales se han decantado por la primera opción</a:t>
            </a:r>
          </a:p>
        </p:txBody>
      </p:sp>
      <p:pic>
        <p:nvPicPr>
          <p:cNvPr id="6" name="Marcador de contenido 5" descr="Imagen de la pantalla de un celular con letras&#10;&#10;Descripción generada automáticamente con confianza baja">
            <a:extLst>
              <a:ext uri="{FF2B5EF4-FFF2-40B4-BE49-F238E27FC236}">
                <a16:creationId xmlns:a16="http://schemas.microsoft.com/office/drawing/2014/main" id="{C5FC56E8-BED9-7FB5-81D4-3AF3E55EC651}"/>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7010400" y="1809281"/>
            <a:ext cx="4209625" cy="3239437"/>
          </a:xfrm>
          <a:prstGeom prst="rect">
            <a:avLst/>
          </a:prstGeom>
        </p:spPr>
      </p:pic>
    </p:spTree>
    <p:extLst>
      <p:ext uri="{BB962C8B-B14F-4D97-AF65-F5344CB8AC3E}">
        <p14:creationId xmlns:p14="http://schemas.microsoft.com/office/powerpoint/2010/main" val="42247373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AB8125F-0FD8-48CD-9F43-73E5494EA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0019DD6C-5899-4C07-864B-EB0A7D104A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pic>
        <p:nvPicPr>
          <p:cNvPr id="5" name="Picture 4" descr="Dispositivo móvil con aplicaciones">
            <a:extLst>
              <a:ext uri="{FF2B5EF4-FFF2-40B4-BE49-F238E27FC236}">
                <a16:creationId xmlns:a16="http://schemas.microsoft.com/office/drawing/2014/main" id="{EAB326B6-20A9-1E5D-FAC5-56216487E853}"/>
              </a:ext>
            </a:extLst>
          </p:cNvPr>
          <p:cNvPicPr>
            <a:picLocks noChangeAspect="1"/>
          </p:cNvPicPr>
          <p:nvPr/>
        </p:nvPicPr>
        <p:blipFill rotWithShape="1">
          <a:blip r:embed="rId2"/>
          <a:srcRect l="24541" r="-2" b="-2"/>
          <a:stretch/>
        </p:blipFill>
        <p:spPr>
          <a:xfrm>
            <a:off x="3048" y="10"/>
            <a:ext cx="6195372" cy="4618233"/>
          </a:xfrm>
          <a:prstGeom prst="rect">
            <a:avLst/>
          </a:prstGeom>
        </p:spPr>
      </p:pic>
      <p:sp>
        <p:nvSpPr>
          <p:cNvPr id="13" name="Rectangle 12">
            <a:extLst>
              <a:ext uri="{FF2B5EF4-FFF2-40B4-BE49-F238E27FC236}">
                <a16:creationId xmlns:a16="http://schemas.microsoft.com/office/drawing/2014/main" id="{EBDFFBC1-15BD-428E-B8AF-ECF5D1B76D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02877"/>
            <a:ext cx="12192000" cy="2267339"/>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5" name="Rectangle 14">
            <a:extLst>
              <a:ext uri="{FF2B5EF4-FFF2-40B4-BE49-F238E27FC236}">
                <a16:creationId xmlns:a16="http://schemas.microsoft.com/office/drawing/2014/main" id="{EBFB3075-0323-4EB0-B1A5-776A0E709C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55" y="4596020"/>
            <a:ext cx="12191999" cy="2274195"/>
          </a:xfrm>
          <a:prstGeom prst="rect">
            <a:avLst/>
          </a:prstGeom>
          <a:blipFill dpi="0" rotWithShape="1">
            <a:blip r:embed="rId3">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D07C58A2-5731-B223-92FD-EFCFFC4D88DE}"/>
              </a:ext>
            </a:extLst>
          </p:cNvPr>
          <p:cNvSpPr>
            <a:spLocks noGrp="1"/>
          </p:cNvSpPr>
          <p:nvPr>
            <p:ph type="title"/>
          </p:nvPr>
        </p:nvSpPr>
        <p:spPr>
          <a:xfrm>
            <a:off x="838200" y="4876800"/>
            <a:ext cx="10003218" cy="1219200"/>
          </a:xfrm>
        </p:spPr>
        <p:txBody>
          <a:bodyPr>
            <a:normAutofit/>
          </a:bodyPr>
          <a:lstStyle/>
          <a:p>
            <a:r>
              <a:rPr lang="es-CL"/>
              <a:t>¿Qué es un dispositivo móvil?</a:t>
            </a:r>
            <a:endParaRPr lang="es-CL" dirty="0"/>
          </a:p>
        </p:txBody>
      </p:sp>
      <p:sp>
        <p:nvSpPr>
          <p:cNvPr id="3" name="Marcador de contenido 2">
            <a:extLst>
              <a:ext uri="{FF2B5EF4-FFF2-40B4-BE49-F238E27FC236}">
                <a16:creationId xmlns:a16="http://schemas.microsoft.com/office/drawing/2014/main" id="{832A36B8-5B08-00BD-2250-625CDC5A9DF3}"/>
              </a:ext>
            </a:extLst>
          </p:cNvPr>
          <p:cNvSpPr>
            <a:spLocks noGrp="1"/>
          </p:cNvSpPr>
          <p:nvPr>
            <p:ph idx="1"/>
          </p:nvPr>
        </p:nvSpPr>
        <p:spPr>
          <a:xfrm>
            <a:off x="6553200" y="399684"/>
            <a:ext cx="4800600" cy="3935986"/>
          </a:xfrm>
        </p:spPr>
        <p:txBody>
          <a:bodyPr anchor="ctr">
            <a:normAutofit fontScale="92500" lnSpcReduction="20000"/>
          </a:bodyPr>
          <a:lstStyle/>
          <a:p>
            <a:r>
              <a:rPr lang="es-CL" sz="1800" dirty="0">
                <a:solidFill>
                  <a:schemeClr val="tx2"/>
                </a:solidFill>
              </a:rPr>
              <a:t>Un dispositivo móvil se define como un tipo de tecnología que está al alcance de la mano y que posee elementos como</a:t>
            </a:r>
          </a:p>
          <a:p>
            <a:pPr lvl="1"/>
            <a:r>
              <a:rPr lang="es-CL" sz="1800" dirty="0">
                <a:solidFill>
                  <a:schemeClr val="tx2"/>
                </a:solidFill>
              </a:rPr>
              <a:t>Procesador (adecuado para las funciones que cumpla el dispositivo)</a:t>
            </a:r>
          </a:p>
          <a:p>
            <a:pPr lvl="1"/>
            <a:r>
              <a:rPr lang="es-CL" sz="1800" dirty="0">
                <a:solidFill>
                  <a:schemeClr val="tx2"/>
                </a:solidFill>
              </a:rPr>
              <a:t>Conexión a internet (ya sea </a:t>
            </a:r>
            <a:r>
              <a:rPr lang="es-CL" sz="1800" dirty="0" err="1">
                <a:solidFill>
                  <a:schemeClr val="tx2"/>
                </a:solidFill>
              </a:rPr>
              <a:t>wi</a:t>
            </a:r>
            <a:r>
              <a:rPr lang="es-CL" sz="1800" dirty="0">
                <a:solidFill>
                  <a:schemeClr val="tx2"/>
                </a:solidFill>
              </a:rPr>
              <a:t>-fi o suministrado por operadores)</a:t>
            </a:r>
          </a:p>
          <a:p>
            <a:pPr lvl="1"/>
            <a:r>
              <a:rPr lang="es-CL" sz="1800" dirty="0">
                <a:solidFill>
                  <a:schemeClr val="tx2"/>
                </a:solidFill>
              </a:rPr>
              <a:t>Aplicaciones de fabrica </a:t>
            </a:r>
          </a:p>
          <a:p>
            <a:r>
              <a:rPr lang="es-CL" sz="1800" dirty="0">
                <a:solidFill>
                  <a:schemeClr val="tx2"/>
                </a:solidFill>
              </a:rPr>
              <a:t>De acuerdo con esto existe una gran variedad de dispositivos móviles:</a:t>
            </a:r>
          </a:p>
          <a:p>
            <a:pPr lvl="1"/>
            <a:r>
              <a:rPr lang="es-CL" sz="1400" dirty="0">
                <a:solidFill>
                  <a:schemeClr val="tx2"/>
                </a:solidFill>
              </a:rPr>
              <a:t>Reproductores de audio</a:t>
            </a:r>
          </a:p>
          <a:p>
            <a:pPr lvl="1"/>
            <a:r>
              <a:rPr lang="es-CL" sz="1400" dirty="0">
                <a:solidFill>
                  <a:schemeClr val="tx2"/>
                </a:solidFill>
              </a:rPr>
              <a:t>Pantallas vehículos</a:t>
            </a:r>
          </a:p>
          <a:p>
            <a:pPr lvl="1"/>
            <a:r>
              <a:rPr lang="es-CL" sz="1400" dirty="0">
                <a:solidFill>
                  <a:schemeClr val="tx2"/>
                </a:solidFill>
              </a:rPr>
              <a:t>Navegadores GPS</a:t>
            </a:r>
          </a:p>
          <a:p>
            <a:pPr lvl="1"/>
            <a:r>
              <a:rPr lang="es-CL" sz="1400" dirty="0">
                <a:solidFill>
                  <a:schemeClr val="tx2"/>
                </a:solidFill>
              </a:rPr>
              <a:t>PDA o Asistente Digital Personal</a:t>
            </a:r>
          </a:p>
        </p:txBody>
      </p:sp>
    </p:spTree>
    <p:extLst>
      <p:ext uri="{BB962C8B-B14F-4D97-AF65-F5344CB8AC3E}">
        <p14:creationId xmlns:p14="http://schemas.microsoft.com/office/powerpoint/2010/main" val="3398915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AB8125F-0FD8-48CD-9F43-73E5494EA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0019DD6C-5899-4C07-864B-EB0A7D104A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pic>
        <p:nvPicPr>
          <p:cNvPr id="5" name="Picture 4" descr="Portátil en una mesa">
            <a:extLst>
              <a:ext uri="{FF2B5EF4-FFF2-40B4-BE49-F238E27FC236}">
                <a16:creationId xmlns:a16="http://schemas.microsoft.com/office/drawing/2014/main" id="{6FF9EAB1-D05E-0A41-4A7B-1BBB9AE8AF8F}"/>
              </a:ext>
            </a:extLst>
          </p:cNvPr>
          <p:cNvPicPr>
            <a:picLocks noChangeAspect="1"/>
          </p:cNvPicPr>
          <p:nvPr/>
        </p:nvPicPr>
        <p:blipFill rotWithShape="1">
          <a:blip r:embed="rId2"/>
          <a:srcRect r="10456" b="1"/>
          <a:stretch/>
        </p:blipFill>
        <p:spPr>
          <a:xfrm>
            <a:off x="3048" y="10"/>
            <a:ext cx="6195372" cy="4618233"/>
          </a:xfrm>
          <a:prstGeom prst="rect">
            <a:avLst/>
          </a:prstGeom>
        </p:spPr>
      </p:pic>
      <p:sp>
        <p:nvSpPr>
          <p:cNvPr id="13" name="Rectangle 12">
            <a:extLst>
              <a:ext uri="{FF2B5EF4-FFF2-40B4-BE49-F238E27FC236}">
                <a16:creationId xmlns:a16="http://schemas.microsoft.com/office/drawing/2014/main" id="{EBDFFBC1-15BD-428E-B8AF-ECF5D1B76D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02877"/>
            <a:ext cx="12192000" cy="2267339"/>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5" name="Rectangle 14">
            <a:extLst>
              <a:ext uri="{FF2B5EF4-FFF2-40B4-BE49-F238E27FC236}">
                <a16:creationId xmlns:a16="http://schemas.microsoft.com/office/drawing/2014/main" id="{EBFB3075-0323-4EB0-B1A5-776A0E709C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55" y="4596020"/>
            <a:ext cx="12191999" cy="2274195"/>
          </a:xfrm>
          <a:prstGeom prst="rect">
            <a:avLst/>
          </a:prstGeom>
          <a:blipFill dpi="0" rotWithShape="1">
            <a:blip r:embed="rId3">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964A2C3E-E6AA-56D0-8694-89C8C4A92783}"/>
              </a:ext>
            </a:extLst>
          </p:cNvPr>
          <p:cNvSpPr>
            <a:spLocks noGrp="1"/>
          </p:cNvSpPr>
          <p:nvPr>
            <p:ph type="title"/>
          </p:nvPr>
        </p:nvSpPr>
        <p:spPr>
          <a:xfrm>
            <a:off x="838200" y="4876800"/>
            <a:ext cx="10003218" cy="1219200"/>
          </a:xfrm>
        </p:spPr>
        <p:txBody>
          <a:bodyPr>
            <a:normAutofit/>
          </a:bodyPr>
          <a:lstStyle/>
          <a:p>
            <a:endParaRPr lang="es-CL" dirty="0"/>
          </a:p>
        </p:txBody>
      </p:sp>
      <p:sp>
        <p:nvSpPr>
          <p:cNvPr id="3" name="Marcador de contenido 2">
            <a:extLst>
              <a:ext uri="{FF2B5EF4-FFF2-40B4-BE49-F238E27FC236}">
                <a16:creationId xmlns:a16="http://schemas.microsoft.com/office/drawing/2014/main" id="{E1C9DA2C-385B-8FEC-C7DA-0D8E182ACD25}"/>
              </a:ext>
            </a:extLst>
          </p:cNvPr>
          <p:cNvSpPr>
            <a:spLocks noGrp="1"/>
          </p:cNvSpPr>
          <p:nvPr>
            <p:ph idx="1"/>
          </p:nvPr>
        </p:nvSpPr>
        <p:spPr>
          <a:xfrm>
            <a:off x="6553200" y="399684"/>
            <a:ext cx="4800600" cy="3935986"/>
          </a:xfrm>
        </p:spPr>
        <p:txBody>
          <a:bodyPr anchor="ctr">
            <a:normAutofit/>
          </a:bodyPr>
          <a:lstStyle/>
          <a:p>
            <a:r>
              <a:rPr lang="es-CL" sz="1800" dirty="0">
                <a:solidFill>
                  <a:schemeClr val="tx2"/>
                </a:solidFill>
              </a:rPr>
              <a:t>Los equipos portátiles como laptops no son considerados dispositivos móviles, esto debido a su tamaño peso y rendimiento. La batería de un laptop se consume rápidamente debido a que sus aplicaciones y sistema operativo requieren de mucha energía.</a:t>
            </a:r>
          </a:p>
        </p:txBody>
      </p:sp>
    </p:spTree>
    <p:extLst>
      <p:ext uri="{BB962C8B-B14F-4D97-AF65-F5344CB8AC3E}">
        <p14:creationId xmlns:p14="http://schemas.microsoft.com/office/powerpoint/2010/main" val="10588377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D10CE77-B8B0-5093-73AC-32BDD957EE7F}"/>
              </a:ext>
            </a:extLst>
          </p:cNvPr>
          <p:cNvSpPr>
            <a:spLocks noGrp="1"/>
          </p:cNvSpPr>
          <p:nvPr>
            <p:ph type="title"/>
          </p:nvPr>
        </p:nvSpPr>
        <p:spPr/>
        <p:txBody>
          <a:bodyPr/>
          <a:lstStyle/>
          <a:p>
            <a:r>
              <a:rPr lang="es-CL" dirty="0"/>
              <a:t>Actividad 1</a:t>
            </a:r>
          </a:p>
        </p:txBody>
      </p:sp>
      <p:sp>
        <p:nvSpPr>
          <p:cNvPr id="3" name="Marcador de contenido 2">
            <a:extLst>
              <a:ext uri="{FF2B5EF4-FFF2-40B4-BE49-F238E27FC236}">
                <a16:creationId xmlns:a16="http://schemas.microsoft.com/office/drawing/2014/main" id="{750E57AC-0F06-E39F-F1A1-032D8330D9FE}"/>
              </a:ext>
            </a:extLst>
          </p:cNvPr>
          <p:cNvSpPr>
            <a:spLocks noGrp="1"/>
          </p:cNvSpPr>
          <p:nvPr>
            <p:ph idx="1"/>
          </p:nvPr>
        </p:nvSpPr>
        <p:spPr/>
        <p:txBody>
          <a:bodyPr/>
          <a:lstStyle/>
          <a:p>
            <a:r>
              <a:rPr lang="es-CL" dirty="0"/>
              <a:t>¿Qué otras cosas, aparte del tamaño y rendimiento, diferencian un dispositivo móvil, de un computador </a:t>
            </a:r>
            <a:r>
              <a:rPr lang="es-CL" dirty="0" err="1"/>
              <a:t>portatil</a:t>
            </a:r>
            <a:r>
              <a:rPr lang="es-CL" dirty="0"/>
              <a:t>?</a:t>
            </a:r>
          </a:p>
        </p:txBody>
      </p:sp>
    </p:spTree>
    <p:extLst>
      <p:ext uri="{BB962C8B-B14F-4D97-AF65-F5344CB8AC3E}">
        <p14:creationId xmlns:p14="http://schemas.microsoft.com/office/powerpoint/2010/main" val="24506347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3" name="Rectangle 12">
            <a:extLst>
              <a:ext uri="{FF2B5EF4-FFF2-40B4-BE49-F238E27FC236}">
                <a16:creationId xmlns:a16="http://schemas.microsoft.com/office/drawing/2014/main" id="{027CAEDE-D92D-4745-8749-71019415A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00C96CB6-3880-40E6-A4BF-F64E7D1E42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0" cy="6858000"/>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E585229B-8425-8298-BBDD-95BB9F617826}"/>
              </a:ext>
            </a:extLst>
          </p:cNvPr>
          <p:cNvSpPr>
            <a:spLocks noGrp="1"/>
          </p:cNvSpPr>
          <p:nvPr>
            <p:ph type="title"/>
          </p:nvPr>
        </p:nvSpPr>
        <p:spPr>
          <a:xfrm>
            <a:off x="838201" y="559813"/>
            <a:ext cx="2819399" cy="5577934"/>
          </a:xfrm>
        </p:spPr>
        <p:txBody>
          <a:bodyPr>
            <a:normAutofit/>
          </a:bodyPr>
          <a:lstStyle/>
          <a:p>
            <a:r>
              <a:rPr lang="es-CL" sz="3700"/>
              <a:t>¿Cómo nace la tecnología móvil?</a:t>
            </a:r>
          </a:p>
        </p:txBody>
      </p:sp>
      <p:graphicFrame>
        <p:nvGraphicFramePr>
          <p:cNvPr id="5" name="Marcador de contenido 2">
            <a:extLst>
              <a:ext uri="{FF2B5EF4-FFF2-40B4-BE49-F238E27FC236}">
                <a16:creationId xmlns:a16="http://schemas.microsoft.com/office/drawing/2014/main" id="{65090514-AEA3-81B1-775E-6EAC74841B5B}"/>
              </a:ext>
            </a:extLst>
          </p:cNvPr>
          <p:cNvGraphicFramePr>
            <a:graphicFrameLocks noGrp="1"/>
          </p:cNvGraphicFramePr>
          <p:nvPr>
            <p:ph idx="1"/>
            <p:extLst>
              <p:ext uri="{D42A27DB-BD31-4B8C-83A1-F6EECF244321}">
                <p14:modId xmlns:p14="http://schemas.microsoft.com/office/powerpoint/2010/main" val="2193735458"/>
              </p:ext>
            </p:extLst>
          </p:nvPr>
        </p:nvGraphicFramePr>
        <p:xfrm>
          <a:off x="4807223" y="457200"/>
          <a:ext cx="7003777" cy="58436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287383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30" name="Picture 29">
            <a:extLst>
              <a:ext uri="{FF2B5EF4-FFF2-40B4-BE49-F238E27FC236}">
                <a16:creationId xmlns:a16="http://schemas.microsoft.com/office/drawing/2014/main" id="{1CB7E8AE-A3AC-4BB7-A5C6-F00EC697B26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useBgFill="1">
        <p:nvSpPr>
          <p:cNvPr id="32" name="Rectangle 31">
            <a:extLst>
              <a:ext uri="{FF2B5EF4-FFF2-40B4-BE49-F238E27FC236}">
                <a16:creationId xmlns:a16="http://schemas.microsoft.com/office/drawing/2014/main" id="{37FDDF72-DE39-4F99-A3C1-DD9D7815D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4" name="Rectangle 33">
            <a:extLst>
              <a:ext uri="{FF2B5EF4-FFF2-40B4-BE49-F238E27FC236}">
                <a16:creationId xmlns:a16="http://schemas.microsoft.com/office/drawing/2014/main" id="{5E4ECE80-3AD1-450C-B62A-98788F1939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6" name="Rectangle 35">
            <a:extLst>
              <a:ext uri="{FF2B5EF4-FFF2-40B4-BE49-F238E27FC236}">
                <a16:creationId xmlns:a16="http://schemas.microsoft.com/office/drawing/2014/main" id="{C4056FD6-9767-4B1A-ACC2-9883F6A5B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blipFill dpi="0" rotWithShape="1">
            <a:blip r:embed="rId3">
              <a:alphaModFix amt="20000"/>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Marcador de contenido 9" descr="Un control color blanco&#10;&#10;Descripción generada automáticamente con confianza media">
            <a:extLst>
              <a:ext uri="{FF2B5EF4-FFF2-40B4-BE49-F238E27FC236}">
                <a16:creationId xmlns:a16="http://schemas.microsoft.com/office/drawing/2014/main" id="{F6271F13-AA3C-94C1-FCC5-6BCFCF352080}"/>
              </a:ext>
            </a:extLst>
          </p:cNvPr>
          <p:cNvPicPr>
            <a:picLocks noGrp="1" noChangeAspect="1"/>
          </p:cNvPicPr>
          <p:nvPr>
            <p:ph sz="half" idx="2"/>
          </p:nvPr>
        </p:nvPicPr>
        <p:blipFill rotWithShape="1">
          <a:blip r:embed="rId4">
            <a:alphaModFix amt="70000"/>
            <a:extLst>
              <a:ext uri="{28A0092B-C50C-407E-A947-70E740481C1C}">
                <a14:useLocalDpi xmlns:a14="http://schemas.microsoft.com/office/drawing/2010/main" val="0"/>
              </a:ext>
            </a:extLst>
          </a:blip>
          <a:srcRect l="13738" r="2" b="2"/>
          <a:stretch/>
        </p:blipFill>
        <p:spPr>
          <a:xfrm>
            <a:off x="-1582" y="10"/>
            <a:ext cx="6097582" cy="6856614"/>
          </a:xfrm>
          <a:prstGeom prst="rect">
            <a:avLst/>
          </a:prstGeom>
        </p:spPr>
      </p:pic>
      <p:pic>
        <p:nvPicPr>
          <p:cNvPr id="8" name="Marcador de contenido 7" descr="Una maleta en el suelo&#10;&#10;Descripción generada automáticamente con confianza media">
            <a:extLst>
              <a:ext uri="{FF2B5EF4-FFF2-40B4-BE49-F238E27FC236}">
                <a16:creationId xmlns:a16="http://schemas.microsoft.com/office/drawing/2014/main" id="{438FDA10-460E-ED99-78BA-B7858390E981}"/>
              </a:ext>
            </a:extLst>
          </p:cNvPr>
          <p:cNvPicPr>
            <a:picLocks noGrp="1" noChangeAspect="1"/>
          </p:cNvPicPr>
          <p:nvPr>
            <p:ph sz="half" idx="1"/>
          </p:nvPr>
        </p:nvPicPr>
        <p:blipFill rotWithShape="1">
          <a:blip r:embed="rId5">
            <a:alphaModFix amt="70000"/>
            <a:extLst>
              <a:ext uri="{28A0092B-C50C-407E-A947-70E740481C1C}">
                <a14:useLocalDpi xmlns:a14="http://schemas.microsoft.com/office/drawing/2010/main" val="0"/>
              </a:ext>
            </a:extLst>
          </a:blip>
          <a:srcRect l="3558" r="7514" b="3"/>
          <a:stretch/>
        </p:blipFill>
        <p:spPr>
          <a:xfrm>
            <a:off x="6092265" y="10"/>
            <a:ext cx="6097582" cy="6856614"/>
          </a:xfrm>
          <a:prstGeom prst="rect">
            <a:avLst/>
          </a:prstGeom>
        </p:spPr>
      </p:pic>
      <p:sp>
        <p:nvSpPr>
          <p:cNvPr id="4" name="Título 3">
            <a:extLst>
              <a:ext uri="{FF2B5EF4-FFF2-40B4-BE49-F238E27FC236}">
                <a16:creationId xmlns:a16="http://schemas.microsoft.com/office/drawing/2014/main" id="{1ABC564A-390B-A861-B2BD-59D4B2D392CA}"/>
              </a:ext>
            </a:extLst>
          </p:cNvPr>
          <p:cNvSpPr>
            <a:spLocks noGrp="1"/>
          </p:cNvSpPr>
          <p:nvPr>
            <p:ph type="title"/>
          </p:nvPr>
        </p:nvSpPr>
        <p:spPr>
          <a:xfrm>
            <a:off x="996275" y="744909"/>
            <a:ext cx="10190071" cy="3145855"/>
          </a:xfrm>
        </p:spPr>
        <p:txBody>
          <a:bodyPr vert="horz" lIns="91440" tIns="45720" rIns="91440" bIns="45720" rtlCol="0" anchor="b">
            <a:normAutofit/>
          </a:bodyPr>
          <a:lstStyle/>
          <a:p>
            <a:pPr algn="ctr"/>
            <a:r>
              <a:rPr lang="en-US" sz="5200" dirty="0">
                <a:solidFill>
                  <a:srgbClr val="FFFFFF"/>
                </a:solidFill>
              </a:rPr>
              <a:t> </a:t>
            </a:r>
          </a:p>
        </p:txBody>
      </p:sp>
    </p:spTree>
    <p:extLst>
      <p:ext uri="{BB962C8B-B14F-4D97-AF65-F5344CB8AC3E}">
        <p14:creationId xmlns:p14="http://schemas.microsoft.com/office/powerpoint/2010/main" val="767808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6" name="Picture 45">
            <a:extLst>
              <a:ext uri="{FF2B5EF4-FFF2-40B4-BE49-F238E27FC236}">
                <a16:creationId xmlns:a16="http://schemas.microsoft.com/office/drawing/2014/main" id="{1CB7E8AE-A3AC-4BB7-A5C6-F00EC697B26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useBgFill="1">
        <p:nvSpPr>
          <p:cNvPr id="48" name="Rectangle 47">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50" name="Rectangle 49">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52" name="Rectangle 51">
            <a:extLst>
              <a:ext uri="{FF2B5EF4-FFF2-40B4-BE49-F238E27FC236}">
                <a16:creationId xmlns:a16="http://schemas.microsoft.com/office/drawing/2014/main" id="{36591AA4-106C-4EB4-8352-EEB6C4491E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1"/>
            <a:ext cx="12191999" cy="6858000"/>
          </a:xfrm>
          <a:prstGeom prst="rect">
            <a:avLst/>
          </a:prstGeom>
          <a:blipFill dpi="0" rotWithShape="1">
            <a:blip r:embed="rId3">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8FF0842D-03BF-4DC0-8DC1-10183EB6A4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3457" y="739600"/>
            <a:ext cx="10768226" cy="539095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ítulo 3">
            <a:extLst>
              <a:ext uri="{FF2B5EF4-FFF2-40B4-BE49-F238E27FC236}">
                <a16:creationId xmlns:a16="http://schemas.microsoft.com/office/drawing/2014/main" id="{BBA343FB-FB95-9B76-5249-3079BFDA6249}"/>
              </a:ext>
            </a:extLst>
          </p:cNvPr>
          <p:cNvSpPr>
            <a:spLocks noGrp="1"/>
          </p:cNvSpPr>
          <p:nvPr>
            <p:ph type="title"/>
          </p:nvPr>
        </p:nvSpPr>
        <p:spPr>
          <a:xfrm>
            <a:off x="5638800" y="1066800"/>
            <a:ext cx="5334000" cy="1997075"/>
          </a:xfrm>
        </p:spPr>
        <p:txBody>
          <a:bodyPr vert="horz" lIns="91440" tIns="45720" rIns="91440" bIns="45720" rtlCol="0" anchor="ctr">
            <a:normAutofit/>
          </a:bodyPr>
          <a:lstStyle/>
          <a:p>
            <a:r>
              <a:rPr lang="en-US">
                <a:solidFill>
                  <a:schemeClr val="tx2"/>
                </a:solidFill>
              </a:rPr>
              <a:t> </a:t>
            </a:r>
          </a:p>
        </p:txBody>
      </p:sp>
      <p:pic>
        <p:nvPicPr>
          <p:cNvPr id="9" name="Marcador de contenido 8" descr="Un celular sobre una mesa&#10;&#10;Descripción generada automáticamente">
            <a:extLst>
              <a:ext uri="{FF2B5EF4-FFF2-40B4-BE49-F238E27FC236}">
                <a16:creationId xmlns:a16="http://schemas.microsoft.com/office/drawing/2014/main" id="{8F75F8E5-8122-4051-B105-CE286B37789C}"/>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tretch/>
        </p:blipFill>
        <p:spPr>
          <a:xfrm>
            <a:off x="2028611" y="1066800"/>
            <a:ext cx="2286000" cy="2286000"/>
          </a:xfrm>
          <a:prstGeom prst="rect">
            <a:avLst/>
          </a:prstGeom>
        </p:spPr>
      </p:pic>
      <p:pic>
        <p:nvPicPr>
          <p:cNvPr id="11" name="Imagen 10" descr="Un control remoto y un celular&#10;&#10;Descripción generada automáticamente">
            <a:extLst>
              <a:ext uri="{FF2B5EF4-FFF2-40B4-BE49-F238E27FC236}">
                <a16:creationId xmlns:a16="http://schemas.microsoft.com/office/drawing/2014/main" id="{DB5B298A-364C-FE97-3D58-F570136EB16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9611" y="3434551"/>
            <a:ext cx="4064000" cy="2286000"/>
          </a:xfrm>
          <a:prstGeom prst="rect">
            <a:avLst/>
          </a:prstGeom>
        </p:spPr>
      </p:pic>
      <p:sp>
        <p:nvSpPr>
          <p:cNvPr id="3" name="Marcador de contenido 2">
            <a:extLst>
              <a:ext uri="{FF2B5EF4-FFF2-40B4-BE49-F238E27FC236}">
                <a16:creationId xmlns:a16="http://schemas.microsoft.com/office/drawing/2014/main" id="{6E7A033B-5C48-54BB-1A6D-FA08B58D6C43}"/>
              </a:ext>
            </a:extLst>
          </p:cNvPr>
          <p:cNvSpPr>
            <a:spLocks noGrp="1"/>
          </p:cNvSpPr>
          <p:nvPr>
            <p:ph sz="half" idx="1"/>
          </p:nvPr>
        </p:nvSpPr>
        <p:spPr>
          <a:xfrm>
            <a:off x="5638800" y="3200400"/>
            <a:ext cx="5334000" cy="2590800"/>
          </a:xfrm>
        </p:spPr>
        <p:txBody>
          <a:bodyPr vert="horz" lIns="91440" tIns="45720" rIns="91440" bIns="45720" rtlCol="0">
            <a:normAutofit/>
          </a:bodyPr>
          <a:lstStyle/>
          <a:p>
            <a:pPr>
              <a:lnSpc>
                <a:spcPct val="100000"/>
              </a:lnSpc>
            </a:pPr>
            <a:r>
              <a:rPr lang="en-US" sz="1500">
                <a:solidFill>
                  <a:schemeClr val="tx2"/>
                </a:solidFill>
              </a:rPr>
              <a:t>Posteriormente empresas japonesas y europeas empezaron a innovar en el negocio de la tecnología móvil, empezando a mejorar un poco los tamaños de los móviles.</a:t>
            </a:r>
          </a:p>
          <a:p>
            <a:pPr>
              <a:lnSpc>
                <a:spcPct val="100000"/>
              </a:lnSpc>
            </a:pPr>
            <a:r>
              <a:rPr lang="en-US" sz="1500">
                <a:solidFill>
                  <a:schemeClr val="tx2"/>
                </a:solidFill>
              </a:rPr>
              <a:t>Inicialmente los teléfonos móviles sólo permitían realizar llamadas de voz y enviar mensajes de texto. Conforme la tecnología fue avanzando se incluyeron nuevas aplicaciones como juegos, alarma, calculadora y acceso WAP (acceso a Internet mediante páginas web especialmente diseñadas para móviles).</a:t>
            </a:r>
          </a:p>
        </p:txBody>
      </p:sp>
    </p:spTree>
    <p:extLst>
      <p:ext uri="{BB962C8B-B14F-4D97-AF65-F5344CB8AC3E}">
        <p14:creationId xmlns:p14="http://schemas.microsoft.com/office/powerpoint/2010/main" val="1389017527"/>
      </p:ext>
    </p:extLst>
  </p:cSld>
  <p:clrMapOvr>
    <a:masterClrMapping/>
  </p:clrMapOvr>
</p:sld>
</file>

<file path=ppt/theme/theme1.xml><?xml version="1.0" encoding="utf-8"?>
<a:theme xmlns:a="http://schemas.openxmlformats.org/drawingml/2006/main" name="BlockprintVTI">
  <a:themeElements>
    <a:clrScheme name="AnalogousFromLightSeedRightStep">
      <a:dk1>
        <a:srgbClr val="000000"/>
      </a:dk1>
      <a:lt1>
        <a:srgbClr val="FFFFFF"/>
      </a:lt1>
      <a:dk2>
        <a:srgbClr val="243241"/>
      </a:dk2>
      <a:lt2>
        <a:srgbClr val="E8E2E7"/>
      </a:lt2>
      <a:accent1>
        <a:srgbClr val="80AC86"/>
      </a:accent1>
      <a:accent2>
        <a:srgbClr val="73AC92"/>
      </a:accent2>
      <a:accent3>
        <a:srgbClr val="7EA9A8"/>
      </a:accent3>
      <a:accent4>
        <a:srgbClr val="7DA3BB"/>
      </a:accent4>
      <a:accent5>
        <a:srgbClr val="959EC8"/>
      </a:accent5>
      <a:accent6>
        <a:srgbClr val="8B7DBB"/>
      </a:accent6>
      <a:hlink>
        <a:srgbClr val="AE69A4"/>
      </a:hlink>
      <a:folHlink>
        <a:srgbClr val="7F7F7F"/>
      </a:folHlink>
    </a:clrScheme>
    <a:fontScheme name="Custom 56">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ckprintVTI" id="{AA8C8908-6BA4-477C-AEA4-CB6C32A1FE3B}" vid="{36392749-7C1D-4938-93BB-440CD2A1B0AB}"/>
    </a:ext>
  </a:extLst>
</a:theme>
</file>

<file path=docProps/app.xml><?xml version="1.0" encoding="utf-8"?>
<Properties xmlns="http://schemas.openxmlformats.org/officeDocument/2006/extended-properties" xmlns:vt="http://schemas.openxmlformats.org/officeDocument/2006/docPropsVTypes">
  <TotalTime>349</TotalTime>
  <Words>997</Words>
  <Application>Microsoft Office PowerPoint</Application>
  <PresentationFormat>Widescreen</PresentationFormat>
  <Paragraphs>69</Paragraphs>
  <Slides>18</Slides>
  <Notes>0</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BlockprintVTI</vt:lpstr>
      <vt:lpstr>Dispositivos móviles y su Evolución</vt:lpstr>
      <vt:lpstr>Introduccion</vt:lpstr>
      <vt:lpstr> </vt:lpstr>
      <vt:lpstr>¿Qué es un dispositivo móvil?</vt:lpstr>
      <vt:lpstr>PowerPoint Presentation</vt:lpstr>
      <vt:lpstr>Actividad 1</vt:lpstr>
      <vt:lpstr>¿Cómo nace la tecnología móvil?</vt:lpstr>
      <vt:lpstr> </vt:lpstr>
      <vt:lpstr> </vt:lpstr>
      <vt:lpstr>La llegada del smartphone</vt:lpstr>
      <vt:lpstr>Actividad 2</vt:lpstr>
      <vt:lpstr>Sistemas operativos en dispositivos móviles</vt:lpstr>
      <vt:lpstr>Symbian OS (2001-2016)</vt:lpstr>
      <vt:lpstr>BlackBerry OS (1999-2013)</vt:lpstr>
      <vt:lpstr>Windows Mobile (2000-2010) </vt:lpstr>
      <vt:lpstr>Android (2008 – Actualidad)</vt:lpstr>
      <vt:lpstr>iOS (2008-Actualidad)</vt:lpstr>
      <vt:lpstr>Actividad 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Dispositivos móviles: Evolución</dc:title>
  <dc:creator>FELIPE ANTONIO OLIVARES ACUNA</dc:creator>
  <cp:lastModifiedBy>FELIPE ANTONIO OLIVARES ACUNA</cp:lastModifiedBy>
  <cp:revision>4</cp:revision>
  <dcterms:created xsi:type="dcterms:W3CDTF">2022-08-17T04:05:01Z</dcterms:created>
  <dcterms:modified xsi:type="dcterms:W3CDTF">2022-08-17T12:34:39Z</dcterms:modified>
</cp:coreProperties>
</file>

<file path=docProps/thumbnail.jpeg>
</file>